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A50403-5B84-4A82-A58F-53758D0A7DA5}" type="datetimeFigureOut">
              <a:rPr lang="cs-CZ" smtClean="0"/>
              <a:t>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DE06AE-6ED2-4559-8509-13CC86290E0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Umění pro každého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Mezinárodní výtvarný workshop s handicapovanými výtvarníky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 autor 9 - Vendula Vokál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 autor - Stanislav Chl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596"/>
            <a:ext cx="9144000" cy="6096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 autor - Vendula Vokál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 autor 1 - Vendula Vokál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 autor 2 - Stanislav Chl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 autor 3 - Stanislav Chl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7302"/>
            <a:ext cx="9144000" cy="6083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 autor 3 - Vendula Vokál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 autor 4 - Jitka Chlup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976" y="1269492"/>
            <a:ext cx="6480048" cy="43190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 autor 7 - Vendula Vokál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</TotalTime>
  <Words>7</Words>
  <Application>Microsoft Office PowerPoint</Application>
  <PresentationFormat>Předvádění na obrazovce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Umění pro každého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pro každého  </dc:title>
  <dc:creator>jancomi</dc:creator>
  <cp:lastModifiedBy>jancomi</cp:lastModifiedBy>
  <cp:revision>1</cp:revision>
  <dcterms:created xsi:type="dcterms:W3CDTF">2014-01-03T09:58:52Z</dcterms:created>
  <dcterms:modified xsi:type="dcterms:W3CDTF">2014-01-03T10:02:31Z</dcterms:modified>
</cp:coreProperties>
</file>