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vml" ContentType="application/vnd.openxmlformats-officedocument.vmlDrawing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openxmlformats-officedocument.oleObject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5" r:id="rId2"/>
    <p:sldId id="277" r:id="rId3"/>
    <p:sldId id="278" r:id="rId4"/>
    <p:sldId id="267" r:id="rId5"/>
    <p:sldId id="284" r:id="rId6"/>
    <p:sldId id="271" r:id="rId7"/>
    <p:sldId id="266" r:id="rId8"/>
    <p:sldId id="273" r:id="rId9"/>
    <p:sldId id="274" r:id="rId10"/>
    <p:sldId id="268" r:id="rId11"/>
    <p:sldId id="269" r:id="rId12"/>
    <p:sldId id="276" r:id="rId13"/>
    <p:sldId id="279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98" autoAdjust="0"/>
    <p:restoredTop sz="94660"/>
  </p:normalViewPr>
  <p:slideViewPr>
    <p:cSldViewPr>
      <p:cViewPr varScale="1">
        <p:scale>
          <a:sx n="94" d="100"/>
          <a:sy n="94" d="100"/>
        </p:scale>
        <p:origin x="-11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A5C5A0-C99D-424C-9D1E-A4E8DC93E216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5CD08EDC-4F8F-409D-890F-507CC2E53698}" type="pres">
      <dgm:prSet presAssocID="{F3A5C5A0-C99D-424C-9D1E-A4E8DC93E21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A73916CA-1B23-4ED1-A2DC-6F710729C4E9}" type="presOf" srcId="{F3A5C5A0-C99D-424C-9D1E-A4E8DC93E216}" destId="{5CD08EDC-4F8F-409D-890F-507CC2E5369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24948E-8816-4072-9718-D6763DFE806F}" type="doc">
      <dgm:prSet loTypeId="urn:microsoft.com/office/officeart/2005/8/layout/process4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cs-CZ"/>
        </a:p>
      </dgm:t>
    </dgm:pt>
    <dgm:pt modelId="{2D9A0A4C-5364-4DB3-AF83-851CF1814943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b="1" dirty="0" smtClean="0">
              <a:solidFill>
                <a:srgbClr val="C00000"/>
              </a:solidFill>
            </a:rPr>
            <a:t>Teoretická, technická a obsahová část</a:t>
          </a:r>
          <a:endParaRPr lang="cs-CZ" b="1" dirty="0">
            <a:solidFill>
              <a:srgbClr val="C00000"/>
            </a:solidFill>
          </a:endParaRPr>
        </a:p>
      </dgm:t>
    </dgm:pt>
    <dgm:pt modelId="{F851A5CC-A184-4988-9E33-D56AD76A7017}" type="parTrans" cxnId="{17487A2D-3BB3-44B2-8671-CB9D86C21871}">
      <dgm:prSet/>
      <dgm:spPr/>
      <dgm:t>
        <a:bodyPr/>
        <a:lstStyle/>
        <a:p>
          <a:endParaRPr lang="cs-CZ"/>
        </a:p>
      </dgm:t>
    </dgm:pt>
    <dgm:pt modelId="{70667180-6136-474F-B68A-F6835474F425}" type="sibTrans" cxnId="{17487A2D-3BB3-44B2-8671-CB9D86C21871}">
      <dgm:prSet/>
      <dgm:spPr/>
      <dgm:t>
        <a:bodyPr/>
        <a:lstStyle/>
        <a:p>
          <a:endParaRPr lang="cs-CZ"/>
        </a:p>
      </dgm:t>
    </dgm:pt>
    <dgm:pt modelId="{2C564876-ACAE-42A2-A549-4432D1B38CF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Formulování cílů pro dané cílové skupiny</a:t>
          </a:r>
          <a:endParaRPr lang="cs-CZ" dirty="0"/>
        </a:p>
      </dgm:t>
    </dgm:pt>
    <dgm:pt modelId="{89881409-C286-4D23-90C0-09E10BE09AD0}" type="parTrans" cxnId="{7F19739B-FF83-40F0-B033-5EAA768C1159}">
      <dgm:prSet/>
      <dgm:spPr/>
      <dgm:t>
        <a:bodyPr/>
        <a:lstStyle/>
        <a:p>
          <a:endParaRPr lang="cs-CZ"/>
        </a:p>
      </dgm:t>
    </dgm:pt>
    <dgm:pt modelId="{91D1699B-70CA-4A28-8D84-DDEC3C621FCB}" type="sibTrans" cxnId="{7F19739B-FF83-40F0-B033-5EAA768C1159}">
      <dgm:prSet/>
      <dgm:spPr/>
      <dgm:t>
        <a:bodyPr/>
        <a:lstStyle/>
        <a:p>
          <a:endParaRPr lang="cs-CZ"/>
        </a:p>
      </dgm:t>
    </dgm:pt>
    <dgm:pt modelId="{61410D64-7F90-4360-A49C-BA861EC235CB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Podkladové texty </a:t>
          </a:r>
          <a:endParaRPr lang="cs-CZ" dirty="0"/>
        </a:p>
      </dgm:t>
    </dgm:pt>
    <dgm:pt modelId="{34A37CD0-1D49-4DC1-929D-DAF2AD14FDD3}" type="parTrans" cxnId="{00C6F9AC-C25D-401E-8CD1-47DE6064CB51}">
      <dgm:prSet/>
      <dgm:spPr/>
      <dgm:t>
        <a:bodyPr/>
        <a:lstStyle/>
        <a:p>
          <a:endParaRPr lang="cs-CZ"/>
        </a:p>
      </dgm:t>
    </dgm:pt>
    <dgm:pt modelId="{B5A111C1-9881-4E4B-B6F8-9ACCE49B2F7E}" type="sibTrans" cxnId="{00C6F9AC-C25D-401E-8CD1-47DE6064CB51}">
      <dgm:prSet/>
      <dgm:spPr/>
      <dgm:t>
        <a:bodyPr/>
        <a:lstStyle/>
        <a:p>
          <a:endParaRPr lang="cs-CZ"/>
        </a:p>
      </dgm:t>
    </dgm:pt>
    <dgm:pt modelId="{535EAC57-0F39-4066-894D-AC39E36843A4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b="1" dirty="0" smtClean="0">
              <a:solidFill>
                <a:srgbClr val="C00000"/>
              </a:solidFill>
            </a:rPr>
            <a:t>Didaktické zpracování edukačního obsahu</a:t>
          </a:r>
          <a:endParaRPr lang="cs-CZ" b="1" dirty="0">
            <a:solidFill>
              <a:srgbClr val="C00000"/>
            </a:solidFill>
          </a:endParaRPr>
        </a:p>
      </dgm:t>
    </dgm:pt>
    <dgm:pt modelId="{D240AF19-A95E-4D77-B07F-E47C4B2CDFFF}" type="parTrans" cxnId="{C8E09BC6-93E1-4646-81D2-20888AC54A9C}">
      <dgm:prSet/>
      <dgm:spPr/>
      <dgm:t>
        <a:bodyPr/>
        <a:lstStyle/>
        <a:p>
          <a:endParaRPr lang="cs-CZ"/>
        </a:p>
      </dgm:t>
    </dgm:pt>
    <dgm:pt modelId="{21185E41-9B07-4358-B671-405ECC678768}" type="sibTrans" cxnId="{C8E09BC6-93E1-4646-81D2-20888AC54A9C}">
      <dgm:prSet/>
      <dgm:spPr/>
      <dgm:t>
        <a:bodyPr/>
        <a:lstStyle/>
        <a:p>
          <a:endParaRPr lang="cs-CZ"/>
        </a:p>
      </dgm:t>
    </dgm:pt>
    <dgm:pt modelId="{B6DD9032-9F8B-4695-85C2-74B0D6AF21D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Efektivní formy zprostředkování tématu</a:t>
          </a:r>
          <a:endParaRPr lang="cs-CZ" dirty="0"/>
        </a:p>
      </dgm:t>
    </dgm:pt>
    <dgm:pt modelId="{2CE728AF-2D51-4906-BC39-51DBE46F2A4D}" type="parTrans" cxnId="{C5708709-4C04-4935-9DEA-A8304E6F58C2}">
      <dgm:prSet/>
      <dgm:spPr/>
      <dgm:t>
        <a:bodyPr/>
        <a:lstStyle/>
        <a:p>
          <a:endParaRPr lang="cs-CZ"/>
        </a:p>
      </dgm:t>
    </dgm:pt>
    <dgm:pt modelId="{F9D8AB68-9870-450C-997F-1D3330CF10E4}" type="sibTrans" cxnId="{C5708709-4C04-4935-9DEA-A8304E6F58C2}">
      <dgm:prSet/>
      <dgm:spPr/>
      <dgm:t>
        <a:bodyPr/>
        <a:lstStyle/>
        <a:p>
          <a:endParaRPr lang="cs-CZ"/>
        </a:p>
      </dgm:t>
    </dgm:pt>
    <dgm:pt modelId="{3C5D4C2B-1958-4C6A-9A87-4B103E63EE2D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Determinanty edukačního programu</a:t>
          </a:r>
          <a:endParaRPr lang="cs-CZ" dirty="0"/>
        </a:p>
      </dgm:t>
    </dgm:pt>
    <dgm:pt modelId="{1C970DD0-9E72-421C-BD0B-97088094B3E5}" type="parTrans" cxnId="{654E6A64-84B7-40C0-B1EA-36673583496A}">
      <dgm:prSet/>
      <dgm:spPr/>
      <dgm:t>
        <a:bodyPr/>
        <a:lstStyle/>
        <a:p>
          <a:endParaRPr lang="cs-CZ"/>
        </a:p>
      </dgm:t>
    </dgm:pt>
    <dgm:pt modelId="{B44D551C-F358-44ED-BFDE-D4EE521B533E}" type="sibTrans" cxnId="{654E6A64-84B7-40C0-B1EA-36673583496A}">
      <dgm:prSet/>
      <dgm:spPr/>
      <dgm:t>
        <a:bodyPr/>
        <a:lstStyle/>
        <a:p>
          <a:endParaRPr lang="cs-CZ"/>
        </a:p>
      </dgm:t>
    </dgm:pt>
    <dgm:pt modelId="{AE5EE99E-31A6-4658-A724-7A41367AB6C4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b="1" dirty="0" smtClean="0">
              <a:solidFill>
                <a:srgbClr val="C00000"/>
              </a:solidFill>
            </a:rPr>
            <a:t>Forma přenesení edukačního programu do praxe</a:t>
          </a:r>
          <a:endParaRPr lang="cs-CZ" b="1" dirty="0">
            <a:solidFill>
              <a:srgbClr val="C00000"/>
            </a:solidFill>
          </a:endParaRPr>
        </a:p>
      </dgm:t>
    </dgm:pt>
    <dgm:pt modelId="{E5775894-1C2F-4C07-BBE3-9B31D9813558}" type="parTrans" cxnId="{ECC17E63-3EA0-40EA-8DC3-341D5AFFEA52}">
      <dgm:prSet/>
      <dgm:spPr/>
      <dgm:t>
        <a:bodyPr/>
        <a:lstStyle/>
        <a:p>
          <a:endParaRPr lang="cs-CZ"/>
        </a:p>
      </dgm:t>
    </dgm:pt>
    <dgm:pt modelId="{92086849-1EAD-4068-8364-108759E41609}" type="sibTrans" cxnId="{ECC17E63-3EA0-40EA-8DC3-341D5AFFEA52}">
      <dgm:prSet/>
      <dgm:spPr/>
      <dgm:t>
        <a:bodyPr/>
        <a:lstStyle/>
        <a:p>
          <a:endParaRPr lang="cs-CZ"/>
        </a:p>
      </dgm:t>
    </dgm:pt>
    <dgm:pt modelId="{70E68072-7386-4746-83EC-89A0BF015C6B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Organizační formy</a:t>
          </a:r>
          <a:endParaRPr lang="cs-CZ" dirty="0"/>
        </a:p>
      </dgm:t>
    </dgm:pt>
    <dgm:pt modelId="{EB080000-7A5E-44DE-B229-AE76E7C23FCB}" type="parTrans" cxnId="{8FD5EF77-4836-4307-B45C-066945AF5E73}">
      <dgm:prSet/>
      <dgm:spPr/>
      <dgm:t>
        <a:bodyPr/>
        <a:lstStyle/>
        <a:p>
          <a:endParaRPr lang="cs-CZ"/>
        </a:p>
      </dgm:t>
    </dgm:pt>
    <dgm:pt modelId="{B6B7E44F-0689-4535-81E7-3FD338BB8A46}" type="sibTrans" cxnId="{8FD5EF77-4836-4307-B45C-066945AF5E73}">
      <dgm:prSet/>
      <dgm:spPr/>
      <dgm:t>
        <a:bodyPr/>
        <a:lstStyle/>
        <a:p>
          <a:endParaRPr lang="cs-CZ"/>
        </a:p>
      </dgm:t>
    </dgm:pt>
    <dgm:pt modelId="{DF382656-64F8-44B5-AD14-EBBA595C2C4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Přípravy </a:t>
          </a:r>
          <a:endParaRPr lang="cs-CZ" dirty="0"/>
        </a:p>
      </dgm:t>
    </dgm:pt>
    <dgm:pt modelId="{EA8ABA40-34FE-4D97-9A56-2E0D8F0B0387}" type="parTrans" cxnId="{B858B382-A1DE-48A2-8461-5F6F2B563A68}">
      <dgm:prSet/>
      <dgm:spPr/>
      <dgm:t>
        <a:bodyPr/>
        <a:lstStyle/>
        <a:p>
          <a:endParaRPr lang="cs-CZ"/>
        </a:p>
      </dgm:t>
    </dgm:pt>
    <dgm:pt modelId="{E659C784-3597-48FA-B49E-479CAB020ED6}" type="sibTrans" cxnId="{B858B382-A1DE-48A2-8461-5F6F2B563A68}">
      <dgm:prSet/>
      <dgm:spPr/>
      <dgm:t>
        <a:bodyPr/>
        <a:lstStyle/>
        <a:p>
          <a:endParaRPr lang="cs-CZ"/>
        </a:p>
      </dgm:t>
    </dgm:pt>
    <dgm:pt modelId="{3002A18B-37FA-4874-840D-3F50A41E4881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Metodické postupy pro lektory</a:t>
          </a:r>
          <a:endParaRPr lang="cs-CZ" dirty="0"/>
        </a:p>
      </dgm:t>
    </dgm:pt>
    <dgm:pt modelId="{7730EA18-6F45-4729-9DAC-D05664107AAD}" type="parTrans" cxnId="{322D6255-95CD-4795-A81A-0EB68D73CB52}">
      <dgm:prSet/>
      <dgm:spPr/>
      <dgm:t>
        <a:bodyPr/>
        <a:lstStyle/>
        <a:p>
          <a:endParaRPr lang="cs-CZ"/>
        </a:p>
      </dgm:t>
    </dgm:pt>
    <dgm:pt modelId="{8EEDF485-52DE-4FBB-844C-173B75BF6FCC}" type="sibTrans" cxnId="{322D6255-95CD-4795-A81A-0EB68D73CB52}">
      <dgm:prSet/>
      <dgm:spPr/>
      <dgm:t>
        <a:bodyPr/>
        <a:lstStyle/>
        <a:p>
          <a:endParaRPr lang="cs-CZ"/>
        </a:p>
      </dgm:t>
    </dgm:pt>
    <dgm:pt modelId="{5A418CBE-860C-4D25-9461-1A16E2C7F5E1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Didaktické prostředky</a:t>
          </a:r>
          <a:endParaRPr lang="cs-CZ" dirty="0"/>
        </a:p>
      </dgm:t>
    </dgm:pt>
    <dgm:pt modelId="{94629306-7166-422C-98B5-9DBC46F91AD0}" type="parTrans" cxnId="{8D64A12E-8CFF-4732-90FE-3B9E1060BF84}">
      <dgm:prSet/>
      <dgm:spPr/>
      <dgm:t>
        <a:bodyPr/>
        <a:lstStyle/>
        <a:p>
          <a:endParaRPr lang="cs-CZ"/>
        </a:p>
      </dgm:t>
    </dgm:pt>
    <dgm:pt modelId="{325016D8-C940-4669-85D7-9B9E6A983093}" type="sibTrans" cxnId="{8D64A12E-8CFF-4732-90FE-3B9E1060BF84}">
      <dgm:prSet/>
      <dgm:spPr/>
      <dgm:t>
        <a:bodyPr/>
        <a:lstStyle/>
        <a:p>
          <a:endParaRPr lang="cs-CZ"/>
        </a:p>
      </dgm:t>
    </dgm:pt>
    <dgm:pt modelId="{58D7D896-AE02-4B3D-BB01-7A053FCF878C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b="1" dirty="0" smtClean="0">
              <a:solidFill>
                <a:srgbClr val="C00000"/>
              </a:solidFill>
            </a:rPr>
            <a:t>Evaluace</a:t>
          </a:r>
          <a:endParaRPr lang="cs-CZ" b="1" dirty="0">
            <a:solidFill>
              <a:srgbClr val="C00000"/>
            </a:solidFill>
          </a:endParaRPr>
        </a:p>
      </dgm:t>
    </dgm:pt>
    <dgm:pt modelId="{40DF6D6A-786E-4608-AD4A-A549123AAADB}" type="parTrans" cxnId="{6834C5DD-0DBB-4E99-B361-BD43636564A7}">
      <dgm:prSet/>
      <dgm:spPr/>
      <dgm:t>
        <a:bodyPr/>
        <a:lstStyle/>
        <a:p>
          <a:endParaRPr lang="cs-CZ"/>
        </a:p>
      </dgm:t>
    </dgm:pt>
    <dgm:pt modelId="{9A1A94B2-71C3-43C3-993A-706A1809CFCB}" type="sibTrans" cxnId="{6834C5DD-0DBB-4E99-B361-BD43636564A7}">
      <dgm:prSet/>
      <dgm:spPr/>
      <dgm:t>
        <a:bodyPr/>
        <a:lstStyle/>
        <a:p>
          <a:endParaRPr lang="cs-CZ"/>
        </a:p>
      </dgm:t>
    </dgm:pt>
    <dgm:pt modelId="{B3692569-8456-4CCC-BF25-DECCAFB803E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Efektu a spokojenosti</a:t>
          </a:r>
          <a:endParaRPr lang="cs-CZ" dirty="0"/>
        </a:p>
      </dgm:t>
    </dgm:pt>
    <dgm:pt modelId="{C31A6793-EB46-446B-8928-7CB00DFE3398}" type="parTrans" cxnId="{0BAB60E4-CE73-44CA-8A6B-4176851CBDBB}">
      <dgm:prSet/>
      <dgm:spPr/>
      <dgm:t>
        <a:bodyPr/>
        <a:lstStyle/>
        <a:p>
          <a:endParaRPr lang="cs-CZ"/>
        </a:p>
      </dgm:t>
    </dgm:pt>
    <dgm:pt modelId="{30125F76-9471-436D-A70D-6C2000B5A941}" type="sibTrans" cxnId="{0BAB60E4-CE73-44CA-8A6B-4176851CBDBB}">
      <dgm:prSet/>
      <dgm:spPr/>
      <dgm:t>
        <a:bodyPr/>
        <a:lstStyle/>
        <a:p>
          <a:endParaRPr lang="cs-CZ"/>
        </a:p>
      </dgm:t>
    </dgm:pt>
    <dgm:pt modelId="{D3DF6DB5-AD65-4BA6-A95E-CE321E580E54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Technické zabezpečení celého programu</a:t>
          </a:r>
          <a:endParaRPr lang="cs-CZ" dirty="0"/>
        </a:p>
      </dgm:t>
    </dgm:pt>
    <dgm:pt modelId="{3A854F00-1953-446B-8D17-78B0848436F5}" type="parTrans" cxnId="{E6932BED-492D-47BF-8490-A05087ABDCA7}">
      <dgm:prSet/>
      <dgm:spPr/>
      <dgm:t>
        <a:bodyPr/>
        <a:lstStyle/>
        <a:p>
          <a:endParaRPr lang="cs-CZ"/>
        </a:p>
      </dgm:t>
    </dgm:pt>
    <dgm:pt modelId="{7E28972C-6A36-499C-8FC4-C4791A6F04CC}" type="sibTrans" cxnId="{E6932BED-492D-47BF-8490-A05087ABDCA7}">
      <dgm:prSet/>
      <dgm:spPr/>
      <dgm:t>
        <a:bodyPr/>
        <a:lstStyle/>
        <a:p>
          <a:endParaRPr lang="cs-CZ"/>
        </a:p>
      </dgm:t>
    </dgm:pt>
    <dgm:pt modelId="{1C64D1C5-71A2-4CD2-9A62-048A3EE0EE1D}" type="pres">
      <dgm:prSet presAssocID="{9D24948E-8816-4072-9718-D6763DFE80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889BC61-8F97-4FFA-9F7F-BF9700FB1840}" type="pres">
      <dgm:prSet presAssocID="{58D7D896-AE02-4B3D-BB01-7A053FCF878C}" presName="boxAndChildren" presStyleCnt="0"/>
      <dgm:spPr/>
    </dgm:pt>
    <dgm:pt modelId="{35B45F3E-4971-4C50-8B40-8913A7F75F16}" type="pres">
      <dgm:prSet presAssocID="{58D7D896-AE02-4B3D-BB01-7A053FCF878C}" presName="parentTextBox" presStyleLbl="node1" presStyleIdx="0" presStyleCnt="4"/>
      <dgm:spPr/>
      <dgm:t>
        <a:bodyPr/>
        <a:lstStyle/>
        <a:p>
          <a:endParaRPr lang="cs-CZ"/>
        </a:p>
      </dgm:t>
    </dgm:pt>
    <dgm:pt modelId="{E8CD16E8-3F37-4C63-AC35-EDD779658CB5}" type="pres">
      <dgm:prSet presAssocID="{58D7D896-AE02-4B3D-BB01-7A053FCF878C}" presName="entireBox" presStyleLbl="node1" presStyleIdx="0" presStyleCnt="4"/>
      <dgm:spPr/>
      <dgm:t>
        <a:bodyPr/>
        <a:lstStyle/>
        <a:p>
          <a:endParaRPr lang="cs-CZ"/>
        </a:p>
      </dgm:t>
    </dgm:pt>
    <dgm:pt modelId="{17D0C9DF-A928-4508-A574-E6999DCAACD1}" type="pres">
      <dgm:prSet presAssocID="{58D7D896-AE02-4B3D-BB01-7A053FCF878C}" presName="descendantBox" presStyleCnt="0"/>
      <dgm:spPr/>
    </dgm:pt>
    <dgm:pt modelId="{14746E73-9972-4A45-BA47-5319607F2510}" type="pres">
      <dgm:prSet presAssocID="{DF382656-64F8-44B5-AD14-EBBA595C2C4F}" presName="childTextBox" presStyleLbl="fg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2AAA470-94A0-4206-A637-F16A3B3FCAB2}" type="pres">
      <dgm:prSet presAssocID="{B3692569-8456-4CCC-BF25-DECCAFB803E8}" presName="childTextBox" presStyleLbl="fg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43536B8-7D4B-490F-BB85-DA22AED9AB95}" type="pres">
      <dgm:prSet presAssocID="{92086849-1EAD-4068-8364-108759E41609}" presName="sp" presStyleCnt="0"/>
      <dgm:spPr/>
    </dgm:pt>
    <dgm:pt modelId="{4C7BB382-EE8D-43C4-B881-D7FD19298194}" type="pres">
      <dgm:prSet presAssocID="{AE5EE99E-31A6-4658-A724-7A41367AB6C4}" presName="arrowAndChildren" presStyleCnt="0"/>
      <dgm:spPr/>
    </dgm:pt>
    <dgm:pt modelId="{26F46852-AF4B-477D-97D0-47D22078F80E}" type="pres">
      <dgm:prSet presAssocID="{AE5EE99E-31A6-4658-A724-7A41367AB6C4}" presName="parentTextArrow" presStyleLbl="node1" presStyleIdx="0" presStyleCnt="4"/>
      <dgm:spPr/>
      <dgm:t>
        <a:bodyPr/>
        <a:lstStyle/>
        <a:p>
          <a:endParaRPr lang="cs-CZ"/>
        </a:p>
      </dgm:t>
    </dgm:pt>
    <dgm:pt modelId="{79046AA8-2360-496C-BA2B-794FC3C14DA4}" type="pres">
      <dgm:prSet presAssocID="{AE5EE99E-31A6-4658-A724-7A41367AB6C4}" presName="arrow" presStyleLbl="node1" presStyleIdx="1" presStyleCnt="4"/>
      <dgm:spPr/>
      <dgm:t>
        <a:bodyPr/>
        <a:lstStyle/>
        <a:p>
          <a:endParaRPr lang="cs-CZ"/>
        </a:p>
      </dgm:t>
    </dgm:pt>
    <dgm:pt modelId="{B26B8941-449E-466F-9721-C12E56D311BE}" type="pres">
      <dgm:prSet presAssocID="{AE5EE99E-31A6-4658-A724-7A41367AB6C4}" presName="descendantArrow" presStyleCnt="0"/>
      <dgm:spPr/>
    </dgm:pt>
    <dgm:pt modelId="{E4210B65-FE45-4968-A722-038F345130E4}" type="pres">
      <dgm:prSet presAssocID="{70E68072-7386-4746-83EC-89A0BF015C6B}" presName="childTextArrow" presStyleLbl="fg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B05B4EC-CB2A-4BF3-BD52-EE5C978B058F}" type="pres">
      <dgm:prSet presAssocID="{5A418CBE-860C-4D25-9461-1A16E2C7F5E1}" presName="childTextArrow" presStyleLbl="fg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47C5433-062B-4EF4-B4C4-7EF5991F5696}" type="pres">
      <dgm:prSet presAssocID="{21185E41-9B07-4358-B671-405ECC678768}" presName="sp" presStyleCnt="0"/>
      <dgm:spPr/>
    </dgm:pt>
    <dgm:pt modelId="{BB178C27-C7F4-42B7-AD3E-A2DA1476B0D2}" type="pres">
      <dgm:prSet presAssocID="{535EAC57-0F39-4066-894D-AC39E36843A4}" presName="arrowAndChildren" presStyleCnt="0"/>
      <dgm:spPr/>
    </dgm:pt>
    <dgm:pt modelId="{D653323C-AA6A-4BED-AA27-228488FE31F7}" type="pres">
      <dgm:prSet presAssocID="{535EAC57-0F39-4066-894D-AC39E36843A4}" presName="parentTextArrow" presStyleLbl="node1" presStyleIdx="1" presStyleCnt="4"/>
      <dgm:spPr/>
      <dgm:t>
        <a:bodyPr/>
        <a:lstStyle/>
        <a:p>
          <a:endParaRPr lang="cs-CZ"/>
        </a:p>
      </dgm:t>
    </dgm:pt>
    <dgm:pt modelId="{64252A50-6B9C-41AC-810B-9C9867E1BB8E}" type="pres">
      <dgm:prSet presAssocID="{535EAC57-0F39-4066-894D-AC39E36843A4}" presName="arrow" presStyleLbl="node1" presStyleIdx="2" presStyleCnt="4"/>
      <dgm:spPr/>
      <dgm:t>
        <a:bodyPr/>
        <a:lstStyle/>
        <a:p>
          <a:endParaRPr lang="cs-CZ"/>
        </a:p>
      </dgm:t>
    </dgm:pt>
    <dgm:pt modelId="{4A5A7A46-3B25-4168-8FA6-1632F32F2F0C}" type="pres">
      <dgm:prSet presAssocID="{535EAC57-0F39-4066-894D-AC39E36843A4}" presName="descendantArrow" presStyleCnt="0"/>
      <dgm:spPr/>
    </dgm:pt>
    <dgm:pt modelId="{CDA8AB55-B161-4946-82A7-410ABB660D75}" type="pres">
      <dgm:prSet presAssocID="{B6DD9032-9F8B-4695-85C2-74B0D6AF21D3}" presName="childTextArrow" presStyleLbl="fg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E396D8E-F855-436F-AE13-25202919E3AE}" type="pres">
      <dgm:prSet presAssocID="{3C5D4C2B-1958-4C6A-9A87-4B103E63EE2D}" presName="childTextArrow" presStyleLbl="fg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943468E-B5BA-4450-BF05-0BE0F9B9FB01}" type="pres">
      <dgm:prSet presAssocID="{70667180-6136-474F-B68A-F6835474F425}" presName="sp" presStyleCnt="0"/>
      <dgm:spPr/>
    </dgm:pt>
    <dgm:pt modelId="{E84AA744-2DC9-4665-818E-C30ABA1A4242}" type="pres">
      <dgm:prSet presAssocID="{2D9A0A4C-5364-4DB3-AF83-851CF1814943}" presName="arrowAndChildren" presStyleCnt="0"/>
      <dgm:spPr/>
    </dgm:pt>
    <dgm:pt modelId="{67368762-8FFC-4E21-9DDB-24A79EA5BA86}" type="pres">
      <dgm:prSet presAssocID="{2D9A0A4C-5364-4DB3-AF83-851CF1814943}" presName="parentTextArrow" presStyleLbl="node1" presStyleIdx="2" presStyleCnt="4"/>
      <dgm:spPr/>
      <dgm:t>
        <a:bodyPr/>
        <a:lstStyle/>
        <a:p>
          <a:endParaRPr lang="cs-CZ"/>
        </a:p>
      </dgm:t>
    </dgm:pt>
    <dgm:pt modelId="{A4404C80-8371-42D0-87C6-366D4BE47110}" type="pres">
      <dgm:prSet presAssocID="{2D9A0A4C-5364-4DB3-AF83-851CF1814943}" presName="arrow" presStyleLbl="node1" presStyleIdx="3" presStyleCnt="4" custLinFactNeighborX="-315" custLinFactNeighborY="-1830"/>
      <dgm:spPr/>
      <dgm:t>
        <a:bodyPr/>
        <a:lstStyle/>
        <a:p>
          <a:endParaRPr lang="cs-CZ"/>
        </a:p>
      </dgm:t>
    </dgm:pt>
    <dgm:pt modelId="{DD8916E3-C0FB-4EF6-9AE3-40E2264ACC40}" type="pres">
      <dgm:prSet presAssocID="{2D9A0A4C-5364-4DB3-AF83-851CF1814943}" presName="descendantArrow" presStyleCnt="0"/>
      <dgm:spPr/>
    </dgm:pt>
    <dgm:pt modelId="{8322F7EF-60BD-4FAF-9D70-34514A5DCAA5}" type="pres">
      <dgm:prSet presAssocID="{2C564876-ACAE-42A2-A549-4432D1B38CF5}" presName="childTextArrow" presStyleLbl="fg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E10554-AF70-4D62-B44A-5D69582F76E4}" type="pres">
      <dgm:prSet presAssocID="{D3DF6DB5-AD65-4BA6-A95E-CE321E580E54}" presName="childTextArrow" presStyleLbl="fg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8B2772C-46D5-4228-84CB-49883740064F}" type="pres">
      <dgm:prSet presAssocID="{61410D64-7F90-4360-A49C-BA861EC235CB}" presName="childTextArrow" presStyleLbl="fg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7D4AC63-7092-4C6F-9AE2-AE89D9790869}" type="pres">
      <dgm:prSet presAssocID="{3002A18B-37FA-4874-840D-3F50A41E4881}" presName="childTextArrow" presStyleLbl="fgAccFollowNode1" presStyleIdx="9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C0367D7-4F93-46CF-B49A-9258CD223E25}" type="presOf" srcId="{9D24948E-8816-4072-9718-D6763DFE806F}" destId="{1C64D1C5-71A2-4CD2-9A62-048A3EE0EE1D}" srcOrd="0" destOrd="0" presId="urn:microsoft.com/office/officeart/2005/8/layout/process4"/>
    <dgm:cxn modelId="{50AC4803-24B6-4FF8-9A0D-874628099D4F}" type="presOf" srcId="{61410D64-7F90-4360-A49C-BA861EC235CB}" destId="{D8B2772C-46D5-4228-84CB-49883740064F}" srcOrd="0" destOrd="0" presId="urn:microsoft.com/office/officeart/2005/8/layout/process4"/>
    <dgm:cxn modelId="{524D9F93-B021-4AD3-94D2-9100296A8C47}" type="presOf" srcId="{535EAC57-0F39-4066-894D-AC39E36843A4}" destId="{64252A50-6B9C-41AC-810B-9C9867E1BB8E}" srcOrd="1" destOrd="0" presId="urn:microsoft.com/office/officeart/2005/8/layout/process4"/>
    <dgm:cxn modelId="{C5708709-4C04-4935-9DEA-A8304E6F58C2}" srcId="{535EAC57-0F39-4066-894D-AC39E36843A4}" destId="{B6DD9032-9F8B-4695-85C2-74B0D6AF21D3}" srcOrd="0" destOrd="0" parTransId="{2CE728AF-2D51-4906-BC39-51DBE46F2A4D}" sibTransId="{F9D8AB68-9870-450C-997F-1D3330CF10E4}"/>
    <dgm:cxn modelId="{36810F92-1110-4E34-9B1D-12269E69ACED}" type="presOf" srcId="{70E68072-7386-4746-83EC-89A0BF015C6B}" destId="{E4210B65-FE45-4968-A722-038F345130E4}" srcOrd="0" destOrd="0" presId="urn:microsoft.com/office/officeart/2005/8/layout/process4"/>
    <dgm:cxn modelId="{C8E09BC6-93E1-4646-81D2-20888AC54A9C}" srcId="{9D24948E-8816-4072-9718-D6763DFE806F}" destId="{535EAC57-0F39-4066-894D-AC39E36843A4}" srcOrd="1" destOrd="0" parTransId="{D240AF19-A95E-4D77-B07F-E47C4B2CDFFF}" sibTransId="{21185E41-9B07-4358-B671-405ECC678768}"/>
    <dgm:cxn modelId="{CAC1152D-938E-4A7A-B31B-A59539CF9F01}" type="presOf" srcId="{58D7D896-AE02-4B3D-BB01-7A053FCF878C}" destId="{35B45F3E-4971-4C50-8B40-8913A7F75F16}" srcOrd="0" destOrd="0" presId="urn:microsoft.com/office/officeart/2005/8/layout/process4"/>
    <dgm:cxn modelId="{0BAB60E4-CE73-44CA-8A6B-4176851CBDBB}" srcId="{58D7D896-AE02-4B3D-BB01-7A053FCF878C}" destId="{B3692569-8456-4CCC-BF25-DECCAFB803E8}" srcOrd="1" destOrd="0" parTransId="{C31A6793-EB46-446B-8928-7CB00DFE3398}" sibTransId="{30125F76-9471-436D-A70D-6C2000B5A941}"/>
    <dgm:cxn modelId="{5DF49CEC-59AF-4021-98D2-282F4782E86D}" type="presOf" srcId="{2D9A0A4C-5364-4DB3-AF83-851CF1814943}" destId="{A4404C80-8371-42D0-87C6-366D4BE47110}" srcOrd="1" destOrd="0" presId="urn:microsoft.com/office/officeart/2005/8/layout/process4"/>
    <dgm:cxn modelId="{2D33A7BF-9E2F-498E-99C1-219D4C54B06C}" type="presOf" srcId="{B3692569-8456-4CCC-BF25-DECCAFB803E8}" destId="{72AAA470-94A0-4206-A637-F16A3B3FCAB2}" srcOrd="0" destOrd="0" presId="urn:microsoft.com/office/officeart/2005/8/layout/process4"/>
    <dgm:cxn modelId="{654E6A64-84B7-40C0-B1EA-36673583496A}" srcId="{535EAC57-0F39-4066-894D-AC39E36843A4}" destId="{3C5D4C2B-1958-4C6A-9A87-4B103E63EE2D}" srcOrd="1" destOrd="0" parTransId="{1C970DD0-9E72-421C-BD0B-97088094B3E5}" sibTransId="{B44D551C-F358-44ED-BFDE-D4EE521B533E}"/>
    <dgm:cxn modelId="{322D6255-95CD-4795-A81A-0EB68D73CB52}" srcId="{2D9A0A4C-5364-4DB3-AF83-851CF1814943}" destId="{3002A18B-37FA-4874-840D-3F50A41E4881}" srcOrd="3" destOrd="0" parTransId="{7730EA18-6F45-4729-9DAC-D05664107AAD}" sibTransId="{8EEDF485-52DE-4FBB-844C-173B75BF6FCC}"/>
    <dgm:cxn modelId="{046427AA-FBA3-44E9-82AC-3307A2BCD768}" type="presOf" srcId="{58D7D896-AE02-4B3D-BB01-7A053FCF878C}" destId="{E8CD16E8-3F37-4C63-AC35-EDD779658CB5}" srcOrd="1" destOrd="0" presId="urn:microsoft.com/office/officeart/2005/8/layout/process4"/>
    <dgm:cxn modelId="{7F19739B-FF83-40F0-B033-5EAA768C1159}" srcId="{2D9A0A4C-5364-4DB3-AF83-851CF1814943}" destId="{2C564876-ACAE-42A2-A549-4432D1B38CF5}" srcOrd="0" destOrd="0" parTransId="{89881409-C286-4D23-90C0-09E10BE09AD0}" sibTransId="{91D1699B-70CA-4A28-8D84-DDEC3C621FCB}"/>
    <dgm:cxn modelId="{C99979AC-04DD-4134-A683-9605DAE85C7D}" type="presOf" srcId="{DF382656-64F8-44B5-AD14-EBBA595C2C4F}" destId="{14746E73-9972-4A45-BA47-5319607F2510}" srcOrd="0" destOrd="0" presId="urn:microsoft.com/office/officeart/2005/8/layout/process4"/>
    <dgm:cxn modelId="{027ECFA9-EB60-4B04-9991-A34789ADBAC1}" type="presOf" srcId="{B6DD9032-9F8B-4695-85C2-74B0D6AF21D3}" destId="{CDA8AB55-B161-4946-82A7-410ABB660D75}" srcOrd="0" destOrd="0" presId="urn:microsoft.com/office/officeart/2005/8/layout/process4"/>
    <dgm:cxn modelId="{98ACCFB5-C7EC-4327-BB1B-188BD6E29CBC}" type="presOf" srcId="{AE5EE99E-31A6-4658-A724-7A41367AB6C4}" destId="{26F46852-AF4B-477D-97D0-47D22078F80E}" srcOrd="0" destOrd="0" presId="urn:microsoft.com/office/officeart/2005/8/layout/process4"/>
    <dgm:cxn modelId="{F61B9E78-5747-4403-B91A-541BC206011C}" type="presOf" srcId="{3002A18B-37FA-4874-840D-3F50A41E4881}" destId="{D7D4AC63-7092-4C6F-9AE2-AE89D9790869}" srcOrd="0" destOrd="0" presId="urn:microsoft.com/office/officeart/2005/8/layout/process4"/>
    <dgm:cxn modelId="{38466684-2272-48E5-A521-21BC2F7FDD8B}" type="presOf" srcId="{D3DF6DB5-AD65-4BA6-A95E-CE321E580E54}" destId="{49E10554-AF70-4D62-B44A-5D69582F76E4}" srcOrd="0" destOrd="0" presId="urn:microsoft.com/office/officeart/2005/8/layout/process4"/>
    <dgm:cxn modelId="{048459BB-DCAD-4C55-B551-38A9E5CB08E1}" type="presOf" srcId="{2C564876-ACAE-42A2-A549-4432D1B38CF5}" destId="{8322F7EF-60BD-4FAF-9D70-34514A5DCAA5}" srcOrd="0" destOrd="0" presId="urn:microsoft.com/office/officeart/2005/8/layout/process4"/>
    <dgm:cxn modelId="{B858B382-A1DE-48A2-8461-5F6F2B563A68}" srcId="{58D7D896-AE02-4B3D-BB01-7A053FCF878C}" destId="{DF382656-64F8-44B5-AD14-EBBA595C2C4F}" srcOrd="0" destOrd="0" parTransId="{EA8ABA40-34FE-4D97-9A56-2E0D8F0B0387}" sibTransId="{E659C784-3597-48FA-B49E-479CAB020ED6}"/>
    <dgm:cxn modelId="{E6932BED-492D-47BF-8490-A05087ABDCA7}" srcId="{2D9A0A4C-5364-4DB3-AF83-851CF1814943}" destId="{D3DF6DB5-AD65-4BA6-A95E-CE321E580E54}" srcOrd="1" destOrd="0" parTransId="{3A854F00-1953-446B-8D17-78B0848436F5}" sibTransId="{7E28972C-6A36-499C-8FC4-C4791A6F04CC}"/>
    <dgm:cxn modelId="{2FD06E14-747E-49CF-8314-673226222BD7}" type="presOf" srcId="{3C5D4C2B-1958-4C6A-9A87-4B103E63EE2D}" destId="{9E396D8E-F855-436F-AE13-25202919E3AE}" srcOrd="0" destOrd="0" presId="urn:microsoft.com/office/officeart/2005/8/layout/process4"/>
    <dgm:cxn modelId="{00C6F9AC-C25D-401E-8CD1-47DE6064CB51}" srcId="{2D9A0A4C-5364-4DB3-AF83-851CF1814943}" destId="{61410D64-7F90-4360-A49C-BA861EC235CB}" srcOrd="2" destOrd="0" parTransId="{34A37CD0-1D49-4DC1-929D-DAF2AD14FDD3}" sibTransId="{B5A111C1-9881-4E4B-B6F8-9ACCE49B2F7E}"/>
    <dgm:cxn modelId="{6834C5DD-0DBB-4E99-B361-BD43636564A7}" srcId="{9D24948E-8816-4072-9718-D6763DFE806F}" destId="{58D7D896-AE02-4B3D-BB01-7A053FCF878C}" srcOrd="3" destOrd="0" parTransId="{40DF6D6A-786E-4608-AD4A-A549123AAADB}" sibTransId="{9A1A94B2-71C3-43C3-993A-706A1809CFCB}"/>
    <dgm:cxn modelId="{4457C395-AB42-4BD8-831A-FD2FE17922C3}" type="presOf" srcId="{5A418CBE-860C-4D25-9461-1A16E2C7F5E1}" destId="{FB05B4EC-CB2A-4BF3-BD52-EE5C978B058F}" srcOrd="0" destOrd="0" presId="urn:microsoft.com/office/officeart/2005/8/layout/process4"/>
    <dgm:cxn modelId="{85C9C0B8-FFBA-41C2-A6F9-16F3B3B0634D}" type="presOf" srcId="{2D9A0A4C-5364-4DB3-AF83-851CF1814943}" destId="{67368762-8FFC-4E21-9DDB-24A79EA5BA86}" srcOrd="0" destOrd="0" presId="urn:microsoft.com/office/officeart/2005/8/layout/process4"/>
    <dgm:cxn modelId="{D8AF3887-5FBE-4978-B8CC-66F06AC278FF}" type="presOf" srcId="{535EAC57-0F39-4066-894D-AC39E36843A4}" destId="{D653323C-AA6A-4BED-AA27-228488FE31F7}" srcOrd="0" destOrd="0" presId="urn:microsoft.com/office/officeart/2005/8/layout/process4"/>
    <dgm:cxn modelId="{ECC17E63-3EA0-40EA-8DC3-341D5AFFEA52}" srcId="{9D24948E-8816-4072-9718-D6763DFE806F}" destId="{AE5EE99E-31A6-4658-A724-7A41367AB6C4}" srcOrd="2" destOrd="0" parTransId="{E5775894-1C2F-4C07-BBE3-9B31D9813558}" sibTransId="{92086849-1EAD-4068-8364-108759E41609}"/>
    <dgm:cxn modelId="{17487A2D-3BB3-44B2-8671-CB9D86C21871}" srcId="{9D24948E-8816-4072-9718-D6763DFE806F}" destId="{2D9A0A4C-5364-4DB3-AF83-851CF1814943}" srcOrd="0" destOrd="0" parTransId="{F851A5CC-A184-4988-9E33-D56AD76A7017}" sibTransId="{70667180-6136-474F-B68A-F6835474F425}"/>
    <dgm:cxn modelId="{C353269C-52D2-4651-8858-1115156C57F0}" type="presOf" srcId="{AE5EE99E-31A6-4658-A724-7A41367AB6C4}" destId="{79046AA8-2360-496C-BA2B-794FC3C14DA4}" srcOrd="1" destOrd="0" presId="urn:microsoft.com/office/officeart/2005/8/layout/process4"/>
    <dgm:cxn modelId="{8FD5EF77-4836-4307-B45C-066945AF5E73}" srcId="{AE5EE99E-31A6-4658-A724-7A41367AB6C4}" destId="{70E68072-7386-4746-83EC-89A0BF015C6B}" srcOrd="0" destOrd="0" parTransId="{EB080000-7A5E-44DE-B229-AE76E7C23FCB}" sibTransId="{B6B7E44F-0689-4535-81E7-3FD338BB8A46}"/>
    <dgm:cxn modelId="{8D64A12E-8CFF-4732-90FE-3B9E1060BF84}" srcId="{AE5EE99E-31A6-4658-A724-7A41367AB6C4}" destId="{5A418CBE-860C-4D25-9461-1A16E2C7F5E1}" srcOrd="1" destOrd="0" parTransId="{94629306-7166-422C-98B5-9DBC46F91AD0}" sibTransId="{325016D8-C940-4669-85D7-9B9E6A983093}"/>
    <dgm:cxn modelId="{3B203A10-43C7-4559-8CD2-D989A55E5002}" type="presParOf" srcId="{1C64D1C5-71A2-4CD2-9A62-048A3EE0EE1D}" destId="{B889BC61-8F97-4FFA-9F7F-BF9700FB1840}" srcOrd="0" destOrd="0" presId="urn:microsoft.com/office/officeart/2005/8/layout/process4"/>
    <dgm:cxn modelId="{537E8CCE-D09F-45FD-9B87-7FD566991BD9}" type="presParOf" srcId="{B889BC61-8F97-4FFA-9F7F-BF9700FB1840}" destId="{35B45F3E-4971-4C50-8B40-8913A7F75F16}" srcOrd="0" destOrd="0" presId="urn:microsoft.com/office/officeart/2005/8/layout/process4"/>
    <dgm:cxn modelId="{6976531E-4ADE-49DF-B424-3275F2ABC363}" type="presParOf" srcId="{B889BC61-8F97-4FFA-9F7F-BF9700FB1840}" destId="{E8CD16E8-3F37-4C63-AC35-EDD779658CB5}" srcOrd="1" destOrd="0" presId="urn:microsoft.com/office/officeart/2005/8/layout/process4"/>
    <dgm:cxn modelId="{CE4780BA-BA55-4224-992A-398D5C58FE72}" type="presParOf" srcId="{B889BC61-8F97-4FFA-9F7F-BF9700FB1840}" destId="{17D0C9DF-A928-4508-A574-E6999DCAACD1}" srcOrd="2" destOrd="0" presId="urn:microsoft.com/office/officeart/2005/8/layout/process4"/>
    <dgm:cxn modelId="{A9B1A056-2105-4AAB-AC8E-876941B78A73}" type="presParOf" srcId="{17D0C9DF-A928-4508-A574-E6999DCAACD1}" destId="{14746E73-9972-4A45-BA47-5319607F2510}" srcOrd="0" destOrd="0" presId="urn:microsoft.com/office/officeart/2005/8/layout/process4"/>
    <dgm:cxn modelId="{24B5A5E2-718B-46E1-8BC0-AE34839E9C95}" type="presParOf" srcId="{17D0C9DF-A928-4508-A574-E6999DCAACD1}" destId="{72AAA470-94A0-4206-A637-F16A3B3FCAB2}" srcOrd="1" destOrd="0" presId="urn:microsoft.com/office/officeart/2005/8/layout/process4"/>
    <dgm:cxn modelId="{087AA85A-4DEA-48E9-987C-8CE5CEB08DE3}" type="presParOf" srcId="{1C64D1C5-71A2-4CD2-9A62-048A3EE0EE1D}" destId="{D43536B8-7D4B-490F-BB85-DA22AED9AB95}" srcOrd="1" destOrd="0" presId="urn:microsoft.com/office/officeart/2005/8/layout/process4"/>
    <dgm:cxn modelId="{FBFB347E-299D-4738-8B39-22FD1EFA45FC}" type="presParOf" srcId="{1C64D1C5-71A2-4CD2-9A62-048A3EE0EE1D}" destId="{4C7BB382-EE8D-43C4-B881-D7FD19298194}" srcOrd="2" destOrd="0" presId="urn:microsoft.com/office/officeart/2005/8/layout/process4"/>
    <dgm:cxn modelId="{F8DC801D-AE8C-43FC-BC53-0D1D5A801C1C}" type="presParOf" srcId="{4C7BB382-EE8D-43C4-B881-D7FD19298194}" destId="{26F46852-AF4B-477D-97D0-47D22078F80E}" srcOrd="0" destOrd="0" presId="urn:microsoft.com/office/officeart/2005/8/layout/process4"/>
    <dgm:cxn modelId="{9A475D02-4239-41E1-A47C-812548D9E2D0}" type="presParOf" srcId="{4C7BB382-EE8D-43C4-B881-D7FD19298194}" destId="{79046AA8-2360-496C-BA2B-794FC3C14DA4}" srcOrd="1" destOrd="0" presId="urn:microsoft.com/office/officeart/2005/8/layout/process4"/>
    <dgm:cxn modelId="{FB180786-3E66-4394-AEA1-D7BCFFFCD50A}" type="presParOf" srcId="{4C7BB382-EE8D-43C4-B881-D7FD19298194}" destId="{B26B8941-449E-466F-9721-C12E56D311BE}" srcOrd="2" destOrd="0" presId="urn:microsoft.com/office/officeart/2005/8/layout/process4"/>
    <dgm:cxn modelId="{D8B0334D-2A37-4556-B692-D08702B298C6}" type="presParOf" srcId="{B26B8941-449E-466F-9721-C12E56D311BE}" destId="{E4210B65-FE45-4968-A722-038F345130E4}" srcOrd="0" destOrd="0" presId="urn:microsoft.com/office/officeart/2005/8/layout/process4"/>
    <dgm:cxn modelId="{0A53AB7E-40AA-4888-BDCE-65A7F34F7667}" type="presParOf" srcId="{B26B8941-449E-466F-9721-C12E56D311BE}" destId="{FB05B4EC-CB2A-4BF3-BD52-EE5C978B058F}" srcOrd="1" destOrd="0" presId="urn:microsoft.com/office/officeart/2005/8/layout/process4"/>
    <dgm:cxn modelId="{FAC48F67-2A18-48C6-8D55-40FA98D916DE}" type="presParOf" srcId="{1C64D1C5-71A2-4CD2-9A62-048A3EE0EE1D}" destId="{B47C5433-062B-4EF4-B4C4-7EF5991F5696}" srcOrd="3" destOrd="0" presId="urn:microsoft.com/office/officeart/2005/8/layout/process4"/>
    <dgm:cxn modelId="{F51DC32F-9710-4D7B-A31A-80C577BE17FB}" type="presParOf" srcId="{1C64D1C5-71A2-4CD2-9A62-048A3EE0EE1D}" destId="{BB178C27-C7F4-42B7-AD3E-A2DA1476B0D2}" srcOrd="4" destOrd="0" presId="urn:microsoft.com/office/officeart/2005/8/layout/process4"/>
    <dgm:cxn modelId="{FC4E807C-D80B-4066-A0E1-F1CD41F65C8E}" type="presParOf" srcId="{BB178C27-C7F4-42B7-AD3E-A2DA1476B0D2}" destId="{D653323C-AA6A-4BED-AA27-228488FE31F7}" srcOrd="0" destOrd="0" presId="urn:microsoft.com/office/officeart/2005/8/layout/process4"/>
    <dgm:cxn modelId="{19E96797-26EF-46AE-852D-DE8EC469E157}" type="presParOf" srcId="{BB178C27-C7F4-42B7-AD3E-A2DA1476B0D2}" destId="{64252A50-6B9C-41AC-810B-9C9867E1BB8E}" srcOrd="1" destOrd="0" presId="urn:microsoft.com/office/officeart/2005/8/layout/process4"/>
    <dgm:cxn modelId="{1DAC4A6D-8C55-4AA2-923A-175F17C1C30E}" type="presParOf" srcId="{BB178C27-C7F4-42B7-AD3E-A2DA1476B0D2}" destId="{4A5A7A46-3B25-4168-8FA6-1632F32F2F0C}" srcOrd="2" destOrd="0" presId="urn:microsoft.com/office/officeart/2005/8/layout/process4"/>
    <dgm:cxn modelId="{234B03A6-3978-479C-AAD5-EE63B3D78CE5}" type="presParOf" srcId="{4A5A7A46-3B25-4168-8FA6-1632F32F2F0C}" destId="{CDA8AB55-B161-4946-82A7-410ABB660D75}" srcOrd="0" destOrd="0" presId="urn:microsoft.com/office/officeart/2005/8/layout/process4"/>
    <dgm:cxn modelId="{25B26DB4-F5FB-4190-82B0-EB9E4638CF9C}" type="presParOf" srcId="{4A5A7A46-3B25-4168-8FA6-1632F32F2F0C}" destId="{9E396D8E-F855-436F-AE13-25202919E3AE}" srcOrd="1" destOrd="0" presId="urn:microsoft.com/office/officeart/2005/8/layout/process4"/>
    <dgm:cxn modelId="{1C531A48-FBB6-41E6-8097-75F54941D9CB}" type="presParOf" srcId="{1C64D1C5-71A2-4CD2-9A62-048A3EE0EE1D}" destId="{B943468E-B5BA-4450-BF05-0BE0F9B9FB01}" srcOrd="5" destOrd="0" presId="urn:microsoft.com/office/officeart/2005/8/layout/process4"/>
    <dgm:cxn modelId="{6E814A52-8D65-4288-954D-1D2EAD493A90}" type="presParOf" srcId="{1C64D1C5-71A2-4CD2-9A62-048A3EE0EE1D}" destId="{E84AA744-2DC9-4665-818E-C30ABA1A4242}" srcOrd="6" destOrd="0" presId="urn:microsoft.com/office/officeart/2005/8/layout/process4"/>
    <dgm:cxn modelId="{AD16100F-7E4A-46C0-A480-C95C80F0CA74}" type="presParOf" srcId="{E84AA744-2DC9-4665-818E-C30ABA1A4242}" destId="{67368762-8FFC-4E21-9DDB-24A79EA5BA86}" srcOrd="0" destOrd="0" presId="urn:microsoft.com/office/officeart/2005/8/layout/process4"/>
    <dgm:cxn modelId="{B79D4814-813F-484F-9FFC-B821866203A9}" type="presParOf" srcId="{E84AA744-2DC9-4665-818E-C30ABA1A4242}" destId="{A4404C80-8371-42D0-87C6-366D4BE47110}" srcOrd="1" destOrd="0" presId="urn:microsoft.com/office/officeart/2005/8/layout/process4"/>
    <dgm:cxn modelId="{4A8B3988-2791-4CD1-A0B5-ADFF4834E5DC}" type="presParOf" srcId="{E84AA744-2DC9-4665-818E-C30ABA1A4242}" destId="{DD8916E3-C0FB-4EF6-9AE3-40E2264ACC40}" srcOrd="2" destOrd="0" presId="urn:microsoft.com/office/officeart/2005/8/layout/process4"/>
    <dgm:cxn modelId="{00D88726-A3F8-4DC8-9A06-D3EB74144370}" type="presParOf" srcId="{DD8916E3-C0FB-4EF6-9AE3-40E2264ACC40}" destId="{8322F7EF-60BD-4FAF-9D70-34514A5DCAA5}" srcOrd="0" destOrd="0" presId="urn:microsoft.com/office/officeart/2005/8/layout/process4"/>
    <dgm:cxn modelId="{FA7DD8F6-8748-4090-9C61-C9987E9860C9}" type="presParOf" srcId="{DD8916E3-C0FB-4EF6-9AE3-40E2264ACC40}" destId="{49E10554-AF70-4D62-B44A-5D69582F76E4}" srcOrd="1" destOrd="0" presId="urn:microsoft.com/office/officeart/2005/8/layout/process4"/>
    <dgm:cxn modelId="{6430B395-C324-4B7D-84BD-807386C537AE}" type="presParOf" srcId="{DD8916E3-C0FB-4EF6-9AE3-40E2264ACC40}" destId="{D8B2772C-46D5-4228-84CB-49883740064F}" srcOrd="2" destOrd="0" presId="urn:microsoft.com/office/officeart/2005/8/layout/process4"/>
    <dgm:cxn modelId="{1AF2562C-C261-4697-BA51-6A3B928872E2}" type="presParOf" srcId="{DD8916E3-C0FB-4EF6-9AE3-40E2264ACC40}" destId="{D7D4AC63-7092-4C6F-9AE2-AE89D9790869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110D0D-704E-4B0F-8F9F-0B8390E99408}" type="doc">
      <dgm:prSet loTypeId="urn:microsoft.com/office/officeart/2005/8/layout/list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cs-CZ"/>
        </a:p>
      </dgm:t>
    </dgm:pt>
    <dgm:pt modelId="{534B4AB5-B025-4D47-95C5-E49F386DB60B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800" b="1" dirty="0" smtClean="0">
              <a:solidFill>
                <a:srgbClr val="C00000"/>
              </a:solidFill>
              <a:latin typeface="+mn-lt"/>
            </a:rPr>
            <a:t>1.</a:t>
          </a:r>
          <a:r>
            <a:rPr lang="cs-CZ" sz="1800" dirty="0" smtClean="0">
              <a:solidFill>
                <a:srgbClr val="C00000"/>
              </a:solidFill>
              <a:latin typeface="+mn-lt"/>
            </a:rPr>
            <a:t> </a:t>
          </a:r>
          <a:r>
            <a:rPr lang="cs-CZ" sz="1800" b="1" dirty="0" smtClean="0">
              <a:solidFill>
                <a:srgbClr val="C00000"/>
              </a:solidFill>
              <a:latin typeface="+mn-lt"/>
            </a:rPr>
            <a:t>Evaluace front </a:t>
          </a:r>
          <a:r>
            <a:rPr lang="cs-CZ" sz="1800" b="1" dirty="0" err="1" smtClean="0">
              <a:solidFill>
                <a:srgbClr val="C00000"/>
              </a:solidFill>
              <a:latin typeface="+mn-lt"/>
            </a:rPr>
            <a:t>end</a:t>
          </a:r>
          <a:r>
            <a:rPr lang="cs-CZ" sz="1800" b="1" dirty="0" smtClean="0">
              <a:solidFill>
                <a:srgbClr val="C00000"/>
              </a:solidFill>
              <a:latin typeface="+mn-lt"/>
            </a:rPr>
            <a:t>: </a:t>
          </a:r>
          <a:r>
            <a:rPr lang="cs-CZ" sz="1800" dirty="0" smtClean="0">
              <a:latin typeface="+mn-lt"/>
            </a:rPr>
            <a:t>na této úrovni byl testován námět a to na základě </a:t>
          </a:r>
          <a:r>
            <a:rPr lang="cs-CZ" sz="1800" b="1" dirty="0" smtClean="0">
              <a:latin typeface="+mn-lt"/>
            </a:rPr>
            <a:t>zjištění potřeb cílových skupin</a:t>
          </a:r>
          <a:r>
            <a:rPr lang="cs-CZ" sz="1800" dirty="0" smtClean="0">
              <a:latin typeface="+mn-lt"/>
            </a:rPr>
            <a:t>.</a:t>
          </a:r>
          <a:endParaRPr lang="cs-CZ" sz="1800" dirty="0">
            <a:latin typeface="+mn-lt"/>
          </a:endParaRPr>
        </a:p>
      </dgm:t>
    </dgm:pt>
    <dgm:pt modelId="{71A7D485-022B-49FA-A42D-B6E4F9AA3D26}" type="parTrans" cxnId="{33106C12-D34C-4368-B94E-939DC134ED04}">
      <dgm:prSet/>
      <dgm:spPr/>
      <dgm:t>
        <a:bodyPr/>
        <a:lstStyle/>
        <a:p>
          <a:endParaRPr lang="cs-CZ"/>
        </a:p>
      </dgm:t>
    </dgm:pt>
    <dgm:pt modelId="{C2399C58-7D95-4E3E-8A71-BE02A219590E}" type="sibTrans" cxnId="{33106C12-D34C-4368-B94E-939DC134ED04}">
      <dgm:prSet/>
      <dgm:spPr/>
      <dgm:t>
        <a:bodyPr/>
        <a:lstStyle/>
        <a:p>
          <a:endParaRPr lang="cs-CZ"/>
        </a:p>
      </dgm:t>
    </dgm:pt>
    <dgm:pt modelId="{D4EFCE5E-C510-4A63-AD80-B282661BBCF1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800" b="1" dirty="0" smtClean="0">
              <a:solidFill>
                <a:srgbClr val="C00000"/>
              </a:solidFill>
              <a:latin typeface="+mn-lt"/>
            </a:rPr>
            <a:t>2. Formativní evaluace: </a:t>
          </a:r>
          <a:r>
            <a:rPr lang="cs-CZ" sz="1800" dirty="0" smtClean="0">
              <a:latin typeface="+mn-lt"/>
            </a:rPr>
            <a:t>testována efektivita ve fázi zrodu edukačního programu – </a:t>
          </a:r>
          <a:r>
            <a:rPr lang="cs-CZ" sz="1800" b="1" dirty="0" smtClean="0">
              <a:latin typeface="+mn-lt"/>
            </a:rPr>
            <a:t>před realizací byly provedeny úpravy</a:t>
          </a:r>
          <a:r>
            <a:rPr lang="cs-CZ" sz="1800" dirty="0" smtClean="0">
              <a:latin typeface="+mn-lt"/>
            </a:rPr>
            <a:t>.</a:t>
          </a:r>
          <a:endParaRPr lang="cs-CZ" sz="1800" dirty="0">
            <a:latin typeface="+mn-lt"/>
          </a:endParaRPr>
        </a:p>
      </dgm:t>
    </dgm:pt>
    <dgm:pt modelId="{2C0F93C5-4E29-475C-B0B5-868BBD619309}" type="parTrans" cxnId="{29EF4A71-160D-4C27-9ECF-DA313243D06C}">
      <dgm:prSet/>
      <dgm:spPr/>
      <dgm:t>
        <a:bodyPr/>
        <a:lstStyle/>
        <a:p>
          <a:endParaRPr lang="cs-CZ"/>
        </a:p>
      </dgm:t>
    </dgm:pt>
    <dgm:pt modelId="{148E6D87-854E-48AB-A539-183CCC542E66}" type="sibTrans" cxnId="{29EF4A71-160D-4C27-9ECF-DA313243D06C}">
      <dgm:prSet/>
      <dgm:spPr/>
      <dgm:t>
        <a:bodyPr/>
        <a:lstStyle/>
        <a:p>
          <a:endParaRPr lang="cs-CZ"/>
        </a:p>
      </dgm:t>
    </dgm:pt>
    <dgm:pt modelId="{70EDF079-3F62-4506-914A-2146B9C48B0E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800" b="1" dirty="0" smtClean="0">
              <a:solidFill>
                <a:srgbClr val="C00000"/>
              </a:solidFill>
              <a:latin typeface="+mn-lt"/>
            </a:rPr>
            <a:t>3.</a:t>
          </a:r>
          <a:r>
            <a:rPr lang="cs-CZ" sz="1800" dirty="0" smtClean="0">
              <a:solidFill>
                <a:srgbClr val="C00000"/>
              </a:solidFill>
              <a:latin typeface="+mn-lt"/>
            </a:rPr>
            <a:t> </a:t>
          </a:r>
          <a:r>
            <a:rPr lang="cs-CZ" sz="1800" b="1" dirty="0" err="1" smtClean="0">
              <a:solidFill>
                <a:srgbClr val="C00000"/>
              </a:solidFill>
              <a:latin typeface="+mn-lt"/>
            </a:rPr>
            <a:t>Sumativní</a:t>
          </a:r>
          <a:r>
            <a:rPr lang="cs-CZ" sz="1800" b="1" dirty="0" smtClean="0">
              <a:solidFill>
                <a:srgbClr val="C00000"/>
              </a:solidFill>
              <a:latin typeface="+mn-lt"/>
            </a:rPr>
            <a:t> evaluace: </a:t>
          </a:r>
          <a:r>
            <a:rPr lang="cs-CZ" sz="1800" dirty="0" smtClean="0">
              <a:latin typeface="+mn-lt"/>
            </a:rPr>
            <a:t>probíhá při edukačním programu a po jeho skončení. Cíle – a) </a:t>
          </a:r>
          <a:r>
            <a:rPr lang="cs-CZ" sz="1800" b="1" dirty="0" smtClean="0">
              <a:latin typeface="+mn-lt"/>
            </a:rPr>
            <a:t>zjistit spokojenost</a:t>
          </a:r>
          <a:r>
            <a:rPr lang="cs-CZ" sz="1800" dirty="0" smtClean="0">
              <a:latin typeface="+mn-lt"/>
            </a:rPr>
            <a:t>, b) </a:t>
          </a:r>
          <a:r>
            <a:rPr lang="cs-CZ" sz="1800" b="1" dirty="0" smtClean="0">
              <a:latin typeface="+mn-lt"/>
            </a:rPr>
            <a:t>efektivitu</a:t>
          </a:r>
          <a:r>
            <a:rPr lang="cs-CZ" sz="1800" dirty="0" smtClean="0">
              <a:latin typeface="+mn-lt"/>
            </a:rPr>
            <a:t> edukačního programu.</a:t>
          </a:r>
          <a:endParaRPr lang="cs-CZ" sz="1800" dirty="0">
            <a:latin typeface="+mn-lt"/>
          </a:endParaRPr>
        </a:p>
      </dgm:t>
    </dgm:pt>
    <dgm:pt modelId="{8760BD00-2F7C-4660-91A5-6B2BAE41D553}" type="parTrans" cxnId="{9606312D-EA27-4C25-B50A-536EE935E4BD}">
      <dgm:prSet/>
      <dgm:spPr/>
      <dgm:t>
        <a:bodyPr/>
        <a:lstStyle/>
        <a:p>
          <a:endParaRPr lang="cs-CZ"/>
        </a:p>
      </dgm:t>
    </dgm:pt>
    <dgm:pt modelId="{737ED395-8E79-402D-B5AF-CEDEC353614E}" type="sibTrans" cxnId="{9606312D-EA27-4C25-B50A-536EE935E4BD}">
      <dgm:prSet/>
      <dgm:spPr/>
      <dgm:t>
        <a:bodyPr/>
        <a:lstStyle/>
        <a:p>
          <a:endParaRPr lang="cs-CZ"/>
        </a:p>
      </dgm:t>
    </dgm:pt>
    <dgm:pt modelId="{B2DEB072-A12A-4A81-9235-3576C180C22E}" type="pres">
      <dgm:prSet presAssocID="{70110D0D-704E-4B0F-8F9F-0B8390E9940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25240AD-74CE-4C70-8FFC-9433B23740D1}" type="pres">
      <dgm:prSet presAssocID="{534B4AB5-B025-4D47-95C5-E49F386DB60B}" presName="parentLin" presStyleCnt="0"/>
      <dgm:spPr/>
    </dgm:pt>
    <dgm:pt modelId="{B88D5618-4567-4058-964B-3C373CE6F5FA}" type="pres">
      <dgm:prSet presAssocID="{534B4AB5-B025-4D47-95C5-E49F386DB60B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CDB39FF4-3FAC-4A27-87AA-B74AB2F6AAA7}" type="pres">
      <dgm:prSet presAssocID="{534B4AB5-B025-4D47-95C5-E49F386DB60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ECBE400-9F6A-4704-B88F-E3647CAB020C}" type="pres">
      <dgm:prSet presAssocID="{534B4AB5-B025-4D47-95C5-E49F386DB60B}" presName="negativeSpace" presStyleCnt="0"/>
      <dgm:spPr/>
    </dgm:pt>
    <dgm:pt modelId="{9B790249-C2FC-4B92-906E-D7B28F54BACC}" type="pres">
      <dgm:prSet presAssocID="{534B4AB5-B025-4D47-95C5-E49F386DB60B}" presName="childText" presStyleLbl="conFgAcc1" presStyleIdx="0" presStyleCnt="3">
        <dgm:presLayoutVars>
          <dgm:bulletEnabled val="1"/>
        </dgm:presLayoutVars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2ED21985-787A-45A4-9C90-B06A0C8F017F}" type="pres">
      <dgm:prSet presAssocID="{C2399C58-7D95-4E3E-8A71-BE02A219590E}" presName="spaceBetweenRectangles" presStyleCnt="0"/>
      <dgm:spPr/>
    </dgm:pt>
    <dgm:pt modelId="{4F3B305F-CED4-4571-B12A-B6D9250A13BD}" type="pres">
      <dgm:prSet presAssocID="{D4EFCE5E-C510-4A63-AD80-B282661BBCF1}" presName="parentLin" presStyleCnt="0"/>
      <dgm:spPr/>
    </dgm:pt>
    <dgm:pt modelId="{24B935BE-91E9-49E8-8E10-5273B3190415}" type="pres">
      <dgm:prSet presAssocID="{D4EFCE5E-C510-4A63-AD80-B282661BBCF1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10D9D3B5-DAAF-4646-8AA7-60EDF5ED2927}" type="pres">
      <dgm:prSet presAssocID="{D4EFCE5E-C510-4A63-AD80-B282661BBCF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C7616B4-212D-4232-86AD-686D73A549D7}" type="pres">
      <dgm:prSet presAssocID="{D4EFCE5E-C510-4A63-AD80-B282661BBCF1}" presName="negativeSpace" presStyleCnt="0"/>
      <dgm:spPr/>
    </dgm:pt>
    <dgm:pt modelId="{B0275369-4C85-4D01-95D7-4FD76FC90B7F}" type="pres">
      <dgm:prSet presAssocID="{D4EFCE5E-C510-4A63-AD80-B282661BBCF1}" presName="childText" presStyleLbl="conFgAcc1" presStyleIdx="1" presStyleCnt="3" custLinFactNeighborX="126" custLinFactNeighborY="56285">
        <dgm:presLayoutVars>
          <dgm:bulletEnabled val="1"/>
        </dgm:presLayoutVars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46EA4E33-4924-4EF0-B638-BD92E7A46110}" type="pres">
      <dgm:prSet presAssocID="{148E6D87-854E-48AB-A539-183CCC542E66}" presName="spaceBetweenRectangles" presStyleCnt="0"/>
      <dgm:spPr/>
    </dgm:pt>
    <dgm:pt modelId="{1668FD60-41B5-45BA-9034-633FC20FAD6E}" type="pres">
      <dgm:prSet presAssocID="{70EDF079-3F62-4506-914A-2146B9C48B0E}" presName="parentLin" presStyleCnt="0"/>
      <dgm:spPr/>
    </dgm:pt>
    <dgm:pt modelId="{D555F33D-721D-4171-BA0E-BB171947F1C8}" type="pres">
      <dgm:prSet presAssocID="{70EDF079-3F62-4506-914A-2146B9C48B0E}" presName="parentLeftMargin" presStyleLbl="node1" presStyleIdx="1" presStyleCnt="3"/>
      <dgm:spPr/>
      <dgm:t>
        <a:bodyPr/>
        <a:lstStyle/>
        <a:p>
          <a:endParaRPr lang="cs-CZ"/>
        </a:p>
      </dgm:t>
    </dgm:pt>
    <dgm:pt modelId="{BECEEB08-B3A0-406D-96F9-BEF62B07E291}" type="pres">
      <dgm:prSet presAssocID="{70EDF079-3F62-4506-914A-2146B9C48B0E}" presName="parentText" presStyleLbl="node1" presStyleIdx="2" presStyleCnt="3" custLinFactNeighborX="7512" custLinFactNeighborY="2142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4BB274D-F15A-40DD-8622-215454BB0969}" type="pres">
      <dgm:prSet presAssocID="{70EDF079-3F62-4506-914A-2146B9C48B0E}" presName="negativeSpace" presStyleCnt="0"/>
      <dgm:spPr/>
    </dgm:pt>
    <dgm:pt modelId="{273AEA0E-ADDD-469A-97B9-0594E808353B}" type="pres">
      <dgm:prSet presAssocID="{70EDF079-3F62-4506-914A-2146B9C48B0E}" presName="childText" presStyleLbl="conFgAcc1" presStyleIdx="2" presStyleCnt="3">
        <dgm:presLayoutVars>
          <dgm:bulletEnabled val="1"/>
        </dgm:presLayoutVars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</dgm:ptLst>
  <dgm:cxnLst>
    <dgm:cxn modelId="{33106C12-D34C-4368-B94E-939DC134ED04}" srcId="{70110D0D-704E-4B0F-8F9F-0B8390E99408}" destId="{534B4AB5-B025-4D47-95C5-E49F386DB60B}" srcOrd="0" destOrd="0" parTransId="{71A7D485-022B-49FA-A42D-B6E4F9AA3D26}" sibTransId="{C2399C58-7D95-4E3E-8A71-BE02A219590E}"/>
    <dgm:cxn modelId="{AA452528-5AED-475D-9AC0-C4E41DF4D3A7}" type="presOf" srcId="{D4EFCE5E-C510-4A63-AD80-B282661BBCF1}" destId="{24B935BE-91E9-49E8-8E10-5273B3190415}" srcOrd="0" destOrd="0" presId="urn:microsoft.com/office/officeart/2005/8/layout/list1"/>
    <dgm:cxn modelId="{29EF4A71-160D-4C27-9ECF-DA313243D06C}" srcId="{70110D0D-704E-4B0F-8F9F-0B8390E99408}" destId="{D4EFCE5E-C510-4A63-AD80-B282661BBCF1}" srcOrd="1" destOrd="0" parTransId="{2C0F93C5-4E29-475C-B0B5-868BBD619309}" sibTransId="{148E6D87-854E-48AB-A539-183CCC542E66}"/>
    <dgm:cxn modelId="{4DAAADFD-8C1F-4C84-853A-EAB73C8DAD20}" type="presOf" srcId="{70EDF079-3F62-4506-914A-2146B9C48B0E}" destId="{D555F33D-721D-4171-BA0E-BB171947F1C8}" srcOrd="0" destOrd="0" presId="urn:microsoft.com/office/officeart/2005/8/layout/list1"/>
    <dgm:cxn modelId="{C5508062-0EF8-48E4-9B6B-E5FEC79D6694}" type="presOf" srcId="{D4EFCE5E-C510-4A63-AD80-B282661BBCF1}" destId="{10D9D3B5-DAAF-4646-8AA7-60EDF5ED2927}" srcOrd="1" destOrd="0" presId="urn:microsoft.com/office/officeart/2005/8/layout/list1"/>
    <dgm:cxn modelId="{E91CE29A-2321-4B6C-8EA2-30AAEEF694C0}" type="presOf" srcId="{70EDF079-3F62-4506-914A-2146B9C48B0E}" destId="{BECEEB08-B3A0-406D-96F9-BEF62B07E291}" srcOrd="1" destOrd="0" presId="urn:microsoft.com/office/officeart/2005/8/layout/list1"/>
    <dgm:cxn modelId="{9606312D-EA27-4C25-B50A-536EE935E4BD}" srcId="{70110D0D-704E-4B0F-8F9F-0B8390E99408}" destId="{70EDF079-3F62-4506-914A-2146B9C48B0E}" srcOrd="2" destOrd="0" parTransId="{8760BD00-2F7C-4660-91A5-6B2BAE41D553}" sibTransId="{737ED395-8E79-402D-B5AF-CEDEC353614E}"/>
    <dgm:cxn modelId="{B6FE200E-9832-4EEA-9326-BB5C34EEE62C}" type="presOf" srcId="{70110D0D-704E-4B0F-8F9F-0B8390E99408}" destId="{B2DEB072-A12A-4A81-9235-3576C180C22E}" srcOrd="0" destOrd="0" presId="urn:microsoft.com/office/officeart/2005/8/layout/list1"/>
    <dgm:cxn modelId="{463D9663-C09A-468E-A11E-B7A030D594D7}" type="presOf" srcId="{534B4AB5-B025-4D47-95C5-E49F386DB60B}" destId="{B88D5618-4567-4058-964B-3C373CE6F5FA}" srcOrd="0" destOrd="0" presId="urn:microsoft.com/office/officeart/2005/8/layout/list1"/>
    <dgm:cxn modelId="{695DC975-C01F-4354-91D1-65A373EB1B28}" type="presOf" srcId="{534B4AB5-B025-4D47-95C5-E49F386DB60B}" destId="{CDB39FF4-3FAC-4A27-87AA-B74AB2F6AAA7}" srcOrd="1" destOrd="0" presId="urn:microsoft.com/office/officeart/2005/8/layout/list1"/>
    <dgm:cxn modelId="{2DB1ED33-7CC2-4EEE-87E1-92D5E6F19F86}" type="presParOf" srcId="{B2DEB072-A12A-4A81-9235-3576C180C22E}" destId="{A25240AD-74CE-4C70-8FFC-9433B23740D1}" srcOrd="0" destOrd="0" presId="urn:microsoft.com/office/officeart/2005/8/layout/list1"/>
    <dgm:cxn modelId="{A05F24A1-E5B3-4B89-9399-68FAB942B113}" type="presParOf" srcId="{A25240AD-74CE-4C70-8FFC-9433B23740D1}" destId="{B88D5618-4567-4058-964B-3C373CE6F5FA}" srcOrd="0" destOrd="0" presId="urn:microsoft.com/office/officeart/2005/8/layout/list1"/>
    <dgm:cxn modelId="{616D5551-89B0-4D1B-BF8B-B34BA4D68B61}" type="presParOf" srcId="{A25240AD-74CE-4C70-8FFC-9433B23740D1}" destId="{CDB39FF4-3FAC-4A27-87AA-B74AB2F6AAA7}" srcOrd="1" destOrd="0" presId="urn:microsoft.com/office/officeart/2005/8/layout/list1"/>
    <dgm:cxn modelId="{764AB381-52C6-4C59-A1B6-B7FCBFAF2867}" type="presParOf" srcId="{B2DEB072-A12A-4A81-9235-3576C180C22E}" destId="{4ECBE400-9F6A-4704-B88F-E3647CAB020C}" srcOrd="1" destOrd="0" presId="urn:microsoft.com/office/officeart/2005/8/layout/list1"/>
    <dgm:cxn modelId="{DF47CBBF-6F0D-4F3E-A686-69BE4F83B0AB}" type="presParOf" srcId="{B2DEB072-A12A-4A81-9235-3576C180C22E}" destId="{9B790249-C2FC-4B92-906E-D7B28F54BACC}" srcOrd="2" destOrd="0" presId="urn:microsoft.com/office/officeart/2005/8/layout/list1"/>
    <dgm:cxn modelId="{B7C5CFFE-39BE-41DB-A85B-F5BF2CB012B2}" type="presParOf" srcId="{B2DEB072-A12A-4A81-9235-3576C180C22E}" destId="{2ED21985-787A-45A4-9C90-B06A0C8F017F}" srcOrd="3" destOrd="0" presId="urn:microsoft.com/office/officeart/2005/8/layout/list1"/>
    <dgm:cxn modelId="{E94AF8CB-FFD6-4163-B127-D8830E71EF03}" type="presParOf" srcId="{B2DEB072-A12A-4A81-9235-3576C180C22E}" destId="{4F3B305F-CED4-4571-B12A-B6D9250A13BD}" srcOrd="4" destOrd="0" presId="urn:microsoft.com/office/officeart/2005/8/layout/list1"/>
    <dgm:cxn modelId="{28F6FBF5-BCA9-4CF0-AFD3-2422D4D718C7}" type="presParOf" srcId="{4F3B305F-CED4-4571-B12A-B6D9250A13BD}" destId="{24B935BE-91E9-49E8-8E10-5273B3190415}" srcOrd="0" destOrd="0" presId="urn:microsoft.com/office/officeart/2005/8/layout/list1"/>
    <dgm:cxn modelId="{2DE1E439-18AA-4576-AF05-D220E4A623C7}" type="presParOf" srcId="{4F3B305F-CED4-4571-B12A-B6D9250A13BD}" destId="{10D9D3B5-DAAF-4646-8AA7-60EDF5ED2927}" srcOrd="1" destOrd="0" presId="urn:microsoft.com/office/officeart/2005/8/layout/list1"/>
    <dgm:cxn modelId="{9E723157-D435-4E21-AC01-F79E849DFBA2}" type="presParOf" srcId="{B2DEB072-A12A-4A81-9235-3576C180C22E}" destId="{9C7616B4-212D-4232-86AD-686D73A549D7}" srcOrd="5" destOrd="0" presId="urn:microsoft.com/office/officeart/2005/8/layout/list1"/>
    <dgm:cxn modelId="{01F08DB9-BD15-4516-B9B1-5993A23BDB91}" type="presParOf" srcId="{B2DEB072-A12A-4A81-9235-3576C180C22E}" destId="{B0275369-4C85-4D01-95D7-4FD76FC90B7F}" srcOrd="6" destOrd="0" presId="urn:microsoft.com/office/officeart/2005/8/layout/list1"/>
    <dgm:cxn modelId="{736249EA-1624-489A-98A5-4C4414A1A100}" type="presParOf" srcId="{B2DEB072-A12A-4A81-9235-3576C180C22E}" destId="{46EA4E33-4924-4EF0-B638-BD92E7A46110}" srcOrd="7" destOrd="0" presId="urn:microsoft.com/office/officeart/2005/8/layout/list1"/>
    <dgm:cxn modelId="{EE05C407-707C-44DD-9D0F-77758FB36EBF}" type="presParOf" srcId="{B2DEB072-A12A-4A81-9235-3576C180C22E}" destId="{1668FD60-41B5-45BA-9034-633FC20FAD6E}" srcOrd="8" destOrd="0" presId="urn:microsoft.com/office/officeart/2005/8/layout/list1"/>
    <dgm:cxn modelId="{CBD4596F-1DB8-4B84-B76D-36B0D4ECEB45}" type="presParOf" srcId="{1668FD60-41B5-45BA-9034-633FC20FAD6E}" destId="{D555F33D-721D-4171-BA0E-BB171947F1C8}" srcOrd="0" destOrd="0" presId="urn:microsoft.com/office/officeart/2005/8/layout/list1"/>
    <dgm:cxn modelId="{57013D60-4761-4AB9-AC08-528218475CF5}" type="presParOf" srcId="{1668FD60-41B5-45BA-9034-633FC20FAD6E}" destId="{BECEEB08-B3A0-406D-96F9-BEF62B07E291}" srcOrd="1" destOrd="0" presId="urn:microsoft.com/office/officeart/2005/8/layout/list1"/>
    <dgm:cxn modelId="{51219087-1E59-4D6B-845C-F39D3AAE5BD5}" type="presParOf" srcId="{B2DEB072-A12A-4A81-9235-3576C180C22E}" destId="{84BB274D-F15A-40DD-8622-215454BB0969}" srcOrd="9" destOrd="0" presId="urn:microsoft.com/office/officeart/2005/8/layout/list1"/>
    <dgm:cxn modelId="{3B1F7599-E6F5-4477-8090-2765DB60FC71}" type="presParOf" srcId="{B2DEB072-A12A-4A81-9235-3576C180C22E}" destId="{273AEA0E-ADDD-469A-97B9-0594E808353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A5C5A0-C99D-424C-9D1E-A4E8DC93E216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D9882531-0E35-47F2-AA27-82A56AA4C377}">
      <dgm:prSet phldrT="[Text]"/>
      <dgm:spPr/>
      <dgm:t>
        <a:bodyPr/>
        <a:lstStyle/>
        <a:p>
          <a:r>
            <a:rPr lang="cs-CZ" dirty="0" smtClean="0"/>
            <a:t>Děti předškolního věku</a:t>
          </a:r>
          <a:endParaRPr lang="cs-CZ" dirty="0"/>
        </a:p>
      </dgm:t>
    </dgm:pt>
    <dgm:pt modelId="{7829CC69-68BD-449C-843B-C95E45E185DE}" type="parTrans" cxnId="{667A3AE5-6B35-4648-9FC7-D46EDFAB2725}">
      <dgm:prSet/>
      <dgm:spPr/>
      <dgm:t>
        <a:bodyPr/>
        <a:lstStyle/>
        <a:p>
          <a:endParaRPr lang="cs-CZ"/>
        </a:p>
      </dgm:t>
    </dgm:pt>
    <dgm:pt modelId="{CB909723-F005-4A2A-929D-2472FCBBC785}" type="sibTrans" cxnId="{667A3AE5-6B35-4648-9FC7-D46EDFAB2725}">
      <dgm:prSet/>
      <dgm:spPr/>
      <dgm:t>
        <a:bodyPr/>
        <a:lstStyle/>
        <a:p>
          <a:endParaRPr lang="cs-CZ"/>
        </a:p>
      </dgm:t>
    </dgm:pt>
    <dgm:pt modelId="{60674E47-6F15-4354-8619-DB49C49AB840}">
      <dgm:prSet/>
      <dgm:spPr/>
      <dgm:t>
        <a:bodyPr/>
        <a:lstStyle/>
        <a:p>
          <a:r>
            <a:rPr lang="cs-CZ" dirty="0" smtClean="0"/>
            <a:t>Žáci 1. stupně ZŠ</a:t>
          </a:r>
        </a:p>
      </dgm:t>
    </dgm:pt>
    <dgm:pt modelId="{F7FD77F0-1E03-4B18-B421-F4B22B63CA9C}" type="parTrans" cxnId="{F24F02E0-6F3A-4C5D-BA9A-04D828140165}">
      <dgm:prSet/>
      <dgm:spPr/>
      <dgm:t>
        <a:bodyPr/>
        <a:lstStyle/>
        <a:p>
          <a:endParaRPr lang="cs-CZ"/>
        </a:p>
      </dgm:t>
    </dgm:pt>
    <dgm:pt modelId="{6F59FD26-4563-4259-AAF2-E9706B7B61D0}" type="sibTrans" cxnId="{F24F02E0-6F3A-4C5D-BA9A-04D828140165}">
      <dgm:prSet/>
      <dgm:spPr/>
      <dgm:t>
        <a:bodyPr/>
        <a:lstStyle/>
        <a:p>
          <a:endParaRPr lang="cs-CZ"/>
        </a:p>
      </dgm:t>
    </dgm:pt>
    <dgm:pt modelId="{D00FA059-D9C7-4F4B-9F0B-FED5BEA64150}">
      <dgm:prSet/>
      <dgm:spPr/>
      <dgm:t>
        <a:bodyPr/>
        <a:lstStyle/>
        <a:p>
          <a:r>
            <a:rPr lang="cs-CZ" dirty="0" smtClean="0"/>
            <a:t>Žáci 2. stupně ZŠ</a:t>
          </a:r>
        </a:p>
      </dgm:t>
    </dgm:pt>
    <dgm:pt modelId="{FC4196C9-E6F0-4779-8185-0FC676B810F0}" type="parTrans" cxnId="{128B076C-B789-422C-A60D-0D5853FF8FFF}">
      <dgm:prSet/>
      <dgm:spPr/>
      <dgm:t>
        <a:bodyPr/>
        <a:lstStyle/>
        <a:p>
          <a:endParaRPr lang="cs-CZ"/>
        </a:p>
      </dgm:t>
    </dgm:pt>
    <dgm:pt modelId="{12B71E6C-DBBD-4FE1-8BDA-F3A151CA8C57}" type="sibTrans" cxnId="{128B076C-B789-422C-A60D-0D5853FF8FFF}">
      <dgm:prSet/>
      <dgm:spPr/>
      <dgm:t>
        <a:bodyPr/>
        <a:lstStyle/>
        <a:p>
          <a:endParaRPr lang="cs-CZ"/>
        </a:p>
      </dgm:t>
    </dgm:pt>
    <dgm:pt modelId="{75273152-1C9C-4B44-8B4C-7F76B5D4553E}">
      <dgm:prSet/>
      <dgm:spPr/>
      <dgm:t>
        <a:bodyPr/>
        <a:lstStyle/>
        <a:p>
          <a:r>
            <a:rPr lang="cs-CZ" dirty="0" smtClean="0"/>
            <a:t>Žáci centra </a:t>
          </a:r>
          <a:r>
            <a:rPr lang="cs-CZ" dirty="0" err="1" smtClean="0"/>
            <a:t>Arpida</a:t>
          </a:r>
          <a:endParaRPr lang="cs-CZ" dirty="0" smtClean="0"/>
        </a:p>
      </dgm:t>
    </dgm:pt>
    <dgm:pt modelId="{9F69B548-DA96-43A5-A16A-9A1C57405DB7}" type="parTrans" cxnId="{AA1ECBEE-6A09-4B6C-91F1-6036B651ED7D}">
      <dgm:prSet/>
      <dgm:spPr/>
      <dgm:t>
        <a:bodyPr/>
        <a:lstStyle/>
        <a:p>
          <a:endParaRPr lang="cs-CZ"/>
        </a:p>
      </dgm:t>
    </dgm:pt>
    <dgm:pt modelId="{30EA4EAF-F054-4C2E-B248-CF542FB89776}" type="sibTrans" cxnId="{AA1ECBEE-6A09-4B6C-91F1-6036B651ED7D}">
      <dgm:prSet/>
      <dgm:spPr/>
      <dgm:t>
        <a:bodyPr/>
        <a:lstStyle/>
        <a:p>
          <a:endParaRPr lang="cs-CZ"/>
        </a:p>
      </dgm:t>
    </dgm:pt>
    <dgm:pt modelId="{6D7462A8-9112-4FD3-A9AA-97BB5C6A045A}">
      <dgm:prSet/>
      <dgm:spPr/>
      <dgm:t>
        <a:bodyPr/>
        <a:lstStyle/>
        <a:p>
          <a:r>
            <a:rPr lang="cs-CZ" dirty="0" smtClean="0"/>
            <a:t>Žáci ZŠ se sluchovým znevýhodněním</a:t>
          </a:r>
        </a:p>
      </dgm:t>
    </dgm:pt>
    <dgm:pt modelId="{194E8A1D-7F34-4076-89B7-8E0FB1E6F25E}" type="parTrans" cxnId="{2C5133C9-C5AF-4A19-AA6A-8DB1E03F73B7}">
      <dgm:prSet/>
      <dgm:spPr/>
      <dgm:t>
        <a:bodyPr/>
        <a:lstStyle/>
        <a:p>
          <a:endParaRPr lang="cs-CZ"/>
        </a:p>
      </dgm:t>
    </dgm:pt>
    <dgm:pt modelId="{48365103-DFF2-4A81-8EED-E1D0C778D16B}" type="sibTrans" cxnId="{2C5133C9-C5AF-4A19-AA6A-8DB1E03F73B7}">
      <dgm:prSet/>
      <dgm:spPr/>
      <dgm:t>
        <a:bodyPr/>
        <a:lstStyle/>
        <a:p>
          <a:endParaRPr lang="cs-CZ"/>
        </a:p>
      </dgm:t>
    </dgm:pt>
    <dgm:pt modelId="{37B437EC-44E5-4424-96C1-F0A490F2E97C}">
      <dgm:prSet/>
      <dgm:spPr/>
      <dgm:t>
        <a:bodyPr/>
        <a:lstStyle/>
        <a:p>
          <a:r>
            <a:rPr lang="cs-CZ" dirty="0" smtClean="0"/>
            <a:t>Studenti SŠ </a:t>
          </a:r>
        </a:p>
      </dgm:t>
    </dgm:pt>
    <dgm:pt modelId="{BAA98D19-81FB-4348-A050-EB0B68F33D22}" type="parTrans" cxnId="{24A2220A-DEB0-466D-A77C-623EB00CB13A}">
      <dgm:prSet/>
      <dgm:spPr/>
      <dgm:t>
        <a:bodyPr/>
        <a:lstStyle/>
        <a:p>
          <a:endParaRPr lang="cs-CZ"/>
        </a:p>
      </dgm:t>
    </dgm:pt>
    <dgm:pt modelId="{FF43995C-FB6F-496F-8D19-8BD4E5BCA60F}" type="sibTrans" cxnId="{24A2220A-DEB0-466D-A77C-623EB00CB13A}">
      <dgm:prSet/>
      <dgm:spPr/>
      <dgm:t>
        <a:bodyPr/>
        <a:lstStyle/>
        <a:p>
          <a:endParaRPr lang="cs-CZ"/>
        </a:p>
      </dgm:t>
    </dgm:pt>
    <dgm:pt modelId="{987F0DC7-0D98-45D8-8D50-748969E78DC6}">
      <dgm:prSet/>
      <dgm:spPr/>
      <dgm:t>
        <a:bodyPr/>
        <a:lstStyle/>
        <a:p>
          <a:r>
            <a:rPr lang="cs-CZ" dirty="0" smtClean="0"/>
            <a:t>Senioři</a:t>
          </a:r>
        </a:p>
      </dgm:t>
    </dgm:pt>
    <dgm:pt modelId="{5033AC4E-3883-4483-8B2A-85CFF21C6FE3}" type="parTrans" cxnId="{F2952140-9B46-4807-8F8F-016BCB411CCE}">
      <dgm:prSet/>
      <dgm:spPr/>
      <dgm:t>
        <a:bodyPr/>
        <a:lstStyle/>
        <a:p>
          <a:endParaRPr lang="cs-CZ"/>
        </a:p>
      </dgm:t>
    </dgm:pt>
    <dgm:pt modelId="{CF436127-18E1-4B5C-9006-E64E9564C729}" type="sibTrans" cxnId="{F2952140-9B46-4807-8F8F-016BCB411CCE}">
      <dgm:prSet/>
      <dgm:spPr/>
      <dgm:t>
        <a:bodyPr/>
        <a:lstStyle/>
        <a:p>
          <a:endParaRPr lang="cs-CZ"/>
        </a:p>
      </dgm:t>
    </dgm:pt>
    <dgm:pt modelId="{5CD08EDC-4F8F-409D-890F-507CC2E53698}" type="pres">
      <dgm:prSet presAssocID="{F3A5C5A0-C99D-424C-9D1E-A4E8DC93E21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4883014-7AAE-4431-8B44-416FB0E7232F}" type="pres">
      <dgm:prSet presAssocID="{D9882531-0E35-47F2-AA27-82A56AA4C37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16A7CAF-E2ED-4DD9-9CA7-F00535E1C98C}" type="pres">
      <dgm:prSet presAssocID="{CB909723-F005-4A2A-929D-2472FCBBC785}" presName="sibTrans" presStyleCnt="0"/>
      <dgm:spPr/>
    </dgm:pt>
    <dgm:pt modelId="{17F50923-B951-45B6-9477-8B08A8D5E33F}" type="pres">
      <dgm:prSet presAssocID="{60674E47-6F15-4354-8619-DB49C49AB84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18E3653-5237-4212-9CE6-F3F213ECC3CA}" type="pres">
      <dgm:prSet presAssocID="{6F59FD26-4563-4259-AAF2-E9706B7B61D0}" presName="sibTrans" presStyleCnt="0"/>
      <dgm:spPr/>
    </dgm:pt>
    <dgm:pt modelId="{A314FF0D-3DC8-4C67-BEB9-CD5F380EF4AD}" type="pres">
      <dgm:prSet presAssocID="{D00FA059-D9C7-4F4B-9F0B-FED5BEA6415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7F49D6-8BB3-4BF0-BA87-C3E7EFF8E723}" type="pres">
      <dgm:prSet presAssocID="{12B71E6C-DBBD-4FE1-8BDA-F3A151CA8C57}" presName="sibTrans" presStyleCnt="0"/>
      <dgm:spPr/>
    </dgm:pt>
    <dgm:pt modelId="{16499271-AEC5-4FCB-89FB-D326BD019A2C}" type="pres">
      <dgm:prSet presAssocID="{75273152-1C9C-4B44-8B4C-7F76B5D4553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09D2221-3A08-4290-86D0-3E86A25B8C5C}" type="pres">
      <dgm:prSet presAssocID="{30EA4EAF-F054-4C2E-B248-CF542FB89776}" presName="sibTrans" presStyleCnt="0"/>
      <dgm:spPr/>
    </dgm:pt>
    <dgm:pt modelId="{2714CF4B-CDF5-4E84-8AEC-8CD261CD7D45}" type="pres">
      <dgm:prSet presAssocID="{6D7462A8-9112-4FD3-A9AA-97BB5C6A045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60780A-ABB1-4CD6-93CA-CBCE6A3EE17A}" type="pres">
      <dgm:prSet presAssocID="{48365103-DFF2-4A81-8EED-E1D0C778D16B}" presName="sibTrans" presStyleCnt="0"/>
      <dgm:spPr/>
    </dgm:pt>
    <dgm:pt modelId="{5BC8FD64-CFC8-429C-A0C2-53ECCA73DA80}" type="pres">
      <dgm:prSet presAssocID="{37B437EC-44E5-4424-96C1-F0A490F2E97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0D6987-7020-421B-B404-CFBD8A3E7B33}" type="pres">
      <dgm:prSet presAssocID="{FF43995C-FB6F-496F-8D19-8BD4E5BCA60F}" presName="sibTrans" presStyleCnt="0"/>
      <dgm:spPr/>
    </dgm:pt>
    <dgm:pt modelId="{FE6215E6-3DE5-4410-A4C7-00C7A1AE1877}" type="pres">
      <dgm:prSet presAssocID="{987F0DC7-0D98-45D8-8D50-748969E78DC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24F02E0-6F3A-4C5D-BA9A-04D828140165}" srcId="{F3A5C5A0-C99D-424C-9D1E-A4E8DC93E216}" destId="{60674E47-6F15-4354-8619-DB49C49AB840}" srcOrd="1" destOrd="0" parTransId="{F7FD77F0-1E03-4B18-B421-F4B22B63CA9C}" sibTransId="{6F59FD26-4563-4259-AAF2-E9706B7B61D0}"/>
    <dgm:cxn modelId="{2E8833A3-2F6B-4EA5-89E0-42B7545A20FF}" type="presOf" srcId="{6D7462A8-9112-4FD3-A9AA-97BB5C6A045A}" destId="{2714CF4B-CDF5-4E84-8AEC-8CD261CD7D45}" srcOrd="0" destOrd="0" presId="urn:microsoft.com/office/officeart/2005/8/layout/default"/>
    <dgm:cxn modelId="{2C5133C9-C5AF-4A19-AA6A-8DB1E03F73B7}" srcId="{F3A5C5A0-C99D-424C-9D1E-A4E8DC93E216}" destId="{6D7462A8-9112-4FD3-A9AA-97BB5C6A045A}" srcOrd="4" destOrd="0" parTransId="{194E8A1D-7F34-4076-89B7-8E0FB1E6F25E}" sibTransId="{48365103-DFF2-4A81-8EED-E1D0C778D16B}"/>
    <dgm:cxn modelId="{667A3AE5-6B35-4648-9FC7-D46EDFAB2725}" srcId="{F3A5C5A0-C99D-424C-9D1E-A4E8DC93E216}" destId="{D9882531-0E35-47F2-AA27-82A56AA4C377}" srcOrd="0" destOrd="0" parTransId="{7829CC69-68BD-449C-843B-C95E45E185DE}" sibTransId="{CB909723-F005-4A2A-929D-2472FCBBC785}"/>
    <dgm:cxn modelId="{868FC367-AAE8-4899-BF03-226A412A6884}" type="presOf" srcId="{F3A5C5A0-C99D-424C-9D1E-A4E8DC93E216}" destId="{5CD08EDC-4F8F-409D-890F-507CC2E53698}" srcOrd="0" destOrd="0" presId="urn:microsoft.com/office/officeart/2005/8/layout/default"/>
    <dgm:cxn modelId="{18958244-A842-439C-8579-9F682D634DA7}" type="presOf" srcId="{D00FA059-D9C7-4F4B-9F0B-FED5BEA64150}" destId="{A314FF0D-3DC8-4C67-BEB9-CD5F380EF4AD}" srcOrd="0" destOrd="0" presId="urn:microsoft.com/office/officeart/2005/8/layout/default"/>
    <dgm:cxn modelId="{128B076C-B789-422C-A60D-0D5853FF8FFF}" srcId="{F3A5C5A0-C99D-424C-9D1E-A4E8DC93E216}" destId="{D00FA059-D9C7-4F4B-9F0B-FED5BEA64150}" srcOrd="2" destOrd="0" parTransId="{FC4196C9-E6F0-4779-8185-0FC676B810F0}" sibTransId="{12B71E6C-DBBD-4FE1-8BDA-F3A151CA8C57}"/>
    <dgm:cxn modelId="{23D26482-0F0C-497F-AE50-84253ACB9D5F}" type="presOf" srcId="{D9882531-0E35-47F2-AA27-82A56AA4C377}" destId="{44883014-7AAE-4431-8B44-416FB0E7232F}" srcOrd="0" destOrd="0" presId="urn:microsoft.com/office/officeart/2005/8/layout/default"/>
    <dgm:cxn modelId="{F2952140-9B46-4807-8F8F-016BCB411CCE}" srcId="{F3A5C5A0-C99D-424C-9D1E-A4E8DC93E216}" destId="{987F0DC7-0D98-45D8-8D50-748969E78DC6}" srcOrd="6" destOrd="0" parTransId="{5033AC4E-3883-4483-8B2A-85CFF21C6FE3}" sibTransId="{CF436127-18E1-4B5C-9006-E64E9564C729}"/>
    <dgm:cxn modelId="{618A65DD-E4EC-4B8F-A058-B67375ACDD8D}" type="presOf" srcId="{987F0DC7-0D98-45D8-8D50-748969E78DC6}" destId="{FE6215E6-3DE5-4410-A4C7-00C7A1AE1877}" srcOrd="0" destOrd="0" presId="urn:microsoft.com/office/officeart/2005/8/layout/default"/>
    <dgm:cxn modelId="{6F6FAF4B-8DB3-4E25-85B8-4A880F58FE36}" type="presOf" srcId="{37B437EC-44E5-4424-96C1-F0A490F2E97C}" destId="{5BC8FD64-CFC8-429C-A0C2-53ECCA73DA80}" srcOrd="0" destOrd="0" presId="urn:microsoft.com/office/officeart/2005/8/layout/default"/>
    <dgm:cxn modelId="{24A2220A-DEB0-466D-A77C-623EB00CB13A}" srcId="{F3A5C5A0-C99D-424C-9D1E-A4E8DC93E216}" destId="{37B437EC-44E5-4424-96C1-F0A490F2E97C}" srcOrd="5" destOrd="0" parTransId="{BAA98D19-81FB-4348-A050-EB0B68F33D22}" sibTransId="{FF43995C-FB6F-496F-8D19-8BD4E5BCA60F}"/>
    <dgm:cxn modelId="{AA1ECBEE-6A09-4B6C-91F1-6036B651ED7D}" srcId="{F3A5C5A0-C99D-424C-9D1E-A4E8DC93E216}" destId="{75273152-1C9C-4B44-8B4C-7F76B5D4553E}" srcOrd="3" destOrd="0" parTransId="{9F69B548-DA96-43A5-A16A-9A1C57405DB7}" sibTransId="{30EA4EAF-F054-4C2E-B248-CF542FB89776}"/>
    <dgm:cxn modelId="{409E1043-4DB0-4424-B6DD-AA4D15F00303}" type="presOf" srcId="{60674E47-6F15-4354-8619-DB49C49AB840}" destId="{17F50923-B951-45B6-9477-8B08A8D5E33F}" srcOrd="0" destOrd="0" presId="urn:microsoft.com/office/officeart/2005/8/layout/default"/>
    <dgm:cxn modelId="{0B35CA2D-651E-4154-A163-A78526599C10}" type="presOf" srcId="{75273152-1C9C-4B44-8B4C-7F76B5D4553E}" destId="{16499271-AEC5-4FCB-89FB-D326BD019A2C}" srcOrd="0" destOrd="0" presId="urn:microsoft.com/office/officeart/2005/8/layout/default"/>
    <dgm:cxn modelId="{337FEDAC-B733-4ED2-9F46-E9293D30537B}" type="presParOf" srcId="{5CD08EDC-4F8F-409D-890F-507CC2E53698}" destId="{44883014-7AAE-4431-8B44-416FB0E7232F}" srcOrd="0" destOrd="0" presId="urn:microsoft.com/office/officeart/2005/8/layout/default"/>
    <dgm:cxn modelId="{22555530-CC74-4503-9008-825CCFFB857A}" type="presParOf" srcId="{5CD08EDC-4F8F-409D-890F-507CC2E53698}" destId="{F16A7CAF-E2ED-4DD9-9CA7-F00535E1C98C}" srcOrd="1" destOrd="0" presId="urn:microsoft.com/office/officeart/2005/8/layout/default"/>
    <dgm:cxn modelId="{F9932D80-9318-491B-8829-0D4BBABB4B82}" type="presParOf" srcId="{5CD08EDC-4F8F-409D-890F-507CC2E53698}" destId="{17F50923-B951-45B6-9477-8B08A8D5E33F}" srcOrd="2" destOrd="0" presId="urn:microsoft.com/office/officeart/2005/8/layout/default"/>
    <dgm:cxn modelId="{5240FB8C-8A1C-49FB-93CE-CB2D8ABC9AF8}" type="presParOf" srcId="{5CD08EDC-4F8F-409D-890F-507CC2E53698}" destId="{718E3653-5237-4212-9CE6-F3F213ECC3CA}" srcOrd="3" destOrd="0" presId="urn:microsoft.com/office/officeart/2005/8/layout/default"/>
    <dgm:cxn modelId="{E48FBB8B-B95F-46D3-81DC-A3D1E0522EB0}" type="presParOf" srcId="{5CD08EDC-4F8F-409D-890F-507CC2E53698}" destId="{A314FF0D-3DC8-4C67-BEB9-CD5F380EF4AD}" srcOrd="4" destOrd="0" presId="urn:microsoft.com/office/officeart/2005/8/layout/default"/>
    <dgm:cxn modelId="{8BE072CB-C884-4111-A61F-196B5812FF97}" type="presParOf" srcId="{5CD08EDC-4F8F-409D-890F-507CC2E53698}" destId="{127F49D6-8BB3-4BF0-BA87-C3E7EFF8E723}" srcOrd="5" destOrd="0" presId="urn:microsoft.com/office/officeart/2005/8/layout/default"/>
    <dgm:cxn modelId="{99247BD9-B407-4B7D-8653-98E305A2A709}" type="presParOf" srcId="{5CD08EDC-4F8F-409D-890F-507CC2E53698}" destId="{16499271-AEC5-4FCB-89FB-D326BD019A2C}" srcOrd="6" destOrd="0" presId="urn:microsoft.com/office/officeart/2005/8/layout/default"/>
    <dgm:cxn modelId="{4DF25DAF-5120-4013-AC31-70F3AEB18432}" type="presParOf" srcId="{5CD08EDC-4F8F-409D-890F-507CC2E53698}" destId="{E09D2221-3A08-4290-86D0-3E86A25B8C5C}" srcOrd="7" destOrd="0" presId="urn:microsoft.com/office/officeart/2005/8/layout/default"/>
    <dgm:cxn modelId="{68E968E2-FB74-499F-A82B-8FA23929DD79}" type="presParOf" srcId="{5CD08EDC-4F8F-409D-890F-507CC2E53698}" destId="{2714CF4B-CDF5-4E84-8AEC-8CD261CD7D45}" srcOrd="8" destOrd="0" presId="urn:microsoft.com/office/officeart/2005/8/layout/default"/>
    <dgm:cxn modelId="{ECF923EF-CD70-4F6E-AD7D-3CCB26A49D37}" type="presParOf" srcId="{5CD08EDC-4F8F-409D-890F-507CC2E53698}" destId="{F360780A-ABB1-4CD6-93CA-CBCE6A3EE17A}" srcOrd="9" destOrd="0" presId="urn:microsoft.com/office/officeart/2005/8/layout/default"/>
    <dgm:cxn modelId="{3785DC9D-DDB7-45DA-A329-481EE525E80E}" type="presParOf" srcId="{5CD08EDC-4F8F-409D-890F-507CC2E53698}" destId="{5BC8FD64-CFC8-429C-A0C2-53ECCA73DA80}" srcOrd="10" destOrd="0" presId="urn:microsoft.com/office/officeart/2005/8/layout/default"/>
    <dgm:cxn modelId="{FA7DFD46-9BFF-46B3-8F87-3330B7429B28}" type="presParOf" srcId="{5CD08EDC-4F8F-409D-890F-507CC2E53698}" destId="{560D6987-7020-421B-B404-CFBD8A3E7B33}" srcOrd="11" destOrd="0" presId="urn:microsoft.com/office/officeart/2005/8/layout/default"/>
    <dgm:cxn modelId="{0B46FC4C-C5CF-4016-BFAD-984BE393DF75}" type="presParOf" srcId="{5CD08EDC-4F8F-409D-890F-507CC2E53698}" destId="{FE6215E6-3DE5-4410-A4C7-00C7A1AE187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C43211-A5C7-4CA2-A996-809D50CEA678}" type="doc">
      <dgm:prSet loTypeId="urn:microsoft.com/office/officeart/2005/8/layout/chevron2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cs-CZ"/>
        </a:p>
      </dgm:t>
    </dgm:pt>
    <dgm:pt modelId="{4596346D-2B40-4CDB-AE47-47FA6C68CA74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1.-2.</a:t>
          </a:r>
          <a:endParaRPr lang="cs-CZ" dirty="0"/>
        </a:p>
      </dgm:t>
    </dgm:pt>
    <dgm:pt modelId="{E0BE28C4-61D6-464C-A0EA-E78247D7CC04}" type="parTrans" cxnId="{5CF9F1B8-39F1-4FA6-BBF7-01FB6A8A1B31}">
      <dgm:prSet/>
      <dgm:spPr/>
      <dgm:t>
        <a:bodyPr/>
        <a:lstStyle/>
        <a:p>
          <a:endParaRPr lang="cs-CZ"/>
        </a:p>
      </dgm:t>
    </dgm:pt>
    <dgm:pt modelId="{75FC250A-896F-4707-B8FF-59AE111372B1}" type="sibTrans" cxnId="{5CF9F1B8-39F1-4FA6-BBF7-01FB6A8A1B31}">
      <dgm:prSet/>
      <dgm:spPr/>
      <dgm:t>
        <a:bodyPr/>
        <a:lstStyle/>
        <a:p>
          <a:endParaRPr lang="cs-CZ"/>
        </a:p>
      </dgm:t>
    </dgm:pt>
    <dgm:pt modelId="{95560B5B-3DD7-4515-9292-D4166B2FBC6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400" b="1" dirty="0" smtClean="0">
              <a:solidFill>
                <a:srgbClr val="C00000"/>
              </a:solidFill>
              <a:latin typeface="+mn-lt"/>
            </a:rPr>
            <a:t>Reakce</a:t>
          </a:r>
          <a:r>
            <a:rPr lang="cs-CZ" sz="1400" dirty="0" smtClean="0">
              <a:latin typeface="+mn-lt"/>
            </a:rPr>
            <a:t> </a:t>
          </a:r>
          <a:r>
            <a:rPr lang="cs-CZ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– spokojenost účastníků edukačního programu</a:t>
          </a:r>
          <a:endParaRPr lang="cs-CZ" sz="1400" dirty="0">
            <a:latin typeface="+mn-lt"/>
          </a:endParaRPr>
        </a:p>
      </dgm:t>
    </dgm:pt>
    <dgm:pt modelId="{A8FEB405-9F67-4223-9792-4BB199FA6570}" type="parTrans" cxnId="{FFEA4F04-32D4-4CEB-AA6D-E57AF30521E1}">
      <dgm:prSet/>
      <dgm:spPr/>
      <dgm:t>
        <a:bodyPr/>
        <a:lstStyle/>
        <a:p>
          <a:endParaRPr lang="cs-CZ"/>
        </a:p>
      </dgm:t>
    </dgm:pt>
    <dgm:pt modelId="{C98A550C-9517-4D40-A91C-062528F75DCE}" type="sibTrans" cxnId="{FFEA4F04-32D4-4CEB-AA6D-E57AF30521E1}">
      <dgm:prSet/>
      <dgm:spPr/>
      <dgm:t>
        <a:bodyPr/>
        <a:lstStyle/>
        <a:p>
          <a:endParaRPr lang="cs-CZ"/>
        </a:p>
      </dgm:t>
    </dgm:pt>
    <dgm:pt modelId="{F49E4823-AC7C-4A51-9E63-DF922368F0AD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i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Na úrovni 1. a 2. dochází k měření vloženého úsilí.</a:t>
          </a:r>
          <a:endParaRPr lang="cs-CZ" dirty="0">
            <a:latin typeface="+mn-lt"/>
          </a:endParaRPr>
        </a:p>
      </dgm:t>
    </dgm:pt>
    <dgm:pt modelId="{3A69AA18-132D-4E0B-B3BF-153D6853ACF9}" type="parTrans" cxnId="{7A2C2CFD-A2E8-4990-8BE5-00D068B7E61F}">
      <dgm:prSet/>
      <dgm:spPr/>
      <dgm:t>
        <a:bodyPr/>
        <a:lstStyle/>
        <a:p>
          <a:endParaRPr lang="cs-CZ"/>
        </a:p>
      </dgm:t>
    </dgm:pt>
    <dgm:pt modelId="{01E2D0DD-CCAE-42F9-B22E-C5DA2216B13F}" type="sibTrans" cxnId="{7A2C2CFD-A2E8-4990-8BE5-00D068B7E61F}">
      <dgm:prSet/>
      <dgm:spPr/>
      <dgm:t>
        <a:bodyPr/>
        <a:lstStyle/>
        <a:p>
          <a:endParaRPr lang="cs-CZ"/>
        </a:p>
      </dgm:t>
    </dgm:pt>
    <dgm:pt modelId="{B5B61386-D76D-44F2-B051-92E47E4CD27D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3.-4.</a:t>
          </a:r>
          <a:endParaRPr lang="cs-CZ" dirty="0"/>
        </a:p>
      </dgm:t>
    </dgm:pt>
    <dgm:pt modelId="{595E9F80-2125-45D1-83B1-160F3B82ED9D}" type="parTrans" cxnId="{E5B7EC50-A4FA-4789-9951-9E6729FCCCDB}">
      <dgm:prSet/>
      <dgm:spPr/>
      <dgm:t>
        <a:bodyPr/>
        <a:lstStyle/>
        <a:p>
          <a:endParaRPr lang="cs-CZ"/>
        </a:p>
      </dgm:t>
    </dgm:pt>
    <dgm:pt modelId="{41A6A77A-C567-4311-9F0D-48C98C8FB2FB}" type="sibTrans" cxnId="{E5B7EC50-A4FA-4789-9951-9E6729FCCCDB}">
      <dgm:prSet/>
      <dgm:spPr/>
      <dgm:t>
        <a:bodyPr/>
        <a:lstStyle/>
        <a:p>
          <a:endParaRPr lang="cs-CZ"/>
        </a:p>
      </dgm:t>
    </dgm:pt>
    <dgm:pt modelId="{69E916CE-699D-4872-95FA-7FC1D3863ED1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400" b="1" dirty="0" smtClean="0">
              <a:solidFill>
                <a:srgbClr val="C00000"/>
              </a:solidFill>
              <a:latin typeface="+mn-lt"/>
            </a:rPr>
            <a:t>Chování</a:t>
          </a:r>
          <a:r>
            <a:rPr lang="cs-CZ" sz="1400" b="1" dirty="0" smtClean="0">
              <a:latin typeface="+mn-lt"/>
            </a:rPr>
            <a:t> </a:t>
          </a:r>
          <a:r>
            <a:rPr lang="cs-CZ" sz="1400" dirty="0" smtClean="0">
              <a:latin typeface="+mn-lt"/>
            </a:rPr>
            <a:t>– zjištění do jaké míry účastníci využívají nové znalosti a dovednosti v každodenním životě</a:t>
          </a:r>
          <a:endParaRPr lang="cs-CZ" sz="1400" dirty="0">
            <a:latin typeface="+mn-lt"/>
          </a:endParaRPr>
        </a:p>
      </dgm:t>
    </dgm:pt>
    <dgm:pt modelId="{7021D934-192B-4AB5-93DD-5903D100BBB6}" type="parTrans" cxnId="{A2243A07-599F-4755-8DAB-A6AC627D6C8C}">
      <dgm:prSet/>
      <dgm:spPr/>
      <dgm:t>
        <a:bodyPr/>
        <a:lstStyle/>
        <a:p>
          <a:endParaRPr lang="cs-CZ"/>
        </a:p>
      </dgm:t>
    </dgm:pt>
    <dgm:pt modelId="{B9DA9BA9-CE83-47B5-9ACD-FDE087C3CB0A}" type="sibTrans" cxnId="{A2243A07-599F-4755-8DAB-A6AC627D6C8C}">
      <dgm:prSet/>
      <dgm:spPr/>
      <dgm:t>
        <a:bodyPr/>
        <a:lstStyle/>
        <a:p>
          <a:endParaRPr lang="cs-CZ"/>
        </a:p>
      </dgm:t>
    </dgm:pt>
    <dgm:pt modelId="{A826C2D1-FA35-40BA-B7C0-89041B593B7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400" b="1" dirty="0" smtClean="0">
              <a:solidFill>
                <a:srgbClr val="C00000"/>
              </a:solidFill>
              <a:latin typeface="+mn-lt"/>
            </a:rPr>
            <a:t>Učení</a:t>
          </a:r>
          <a:r>
            <a:rPr lang="cs-CZ" sz="1400" dirty="0" smtClean="0">
              <a:solidFill>
                <a:srgbClr val="C00000"/>
              </a:solidFill>
              <a:latin typeface="+mn-lt"/>
            </a:rPr>
            <a:t> </a:t>
          </a:r>
          <a:r>
            <a:rPr lang="cs-CZ" sz="1400" dirty="0" smtClean="0">
              <a:latin typeface="+mn-lt"/>
            </a:rPr>
            <a:t>– hodnocení efektivity edukační jednotky</a:t>
          </a:r>
          <a:endParaRPr lang="cs-CZ" sz="1400" dirty="0">
            <a:latin typeface="+mn-lt"/>
          </a:endParaRPr>
        </a:p>
      </dgm:t>
    </dgm:pt>
    <dgm:pt modelId="{6793FB4F-12CD-4ECD-8354-DA43FC33025A}" type="parTrans" cxnId="{825629C5-7063-47F8-BC12-0E984163A929}">
      <dgm:prSet/>
      <dgm:spPr/>
      <dgm:t>
        <a:bodyPr/>
        <a:lstStyle/>
        <a:p>
          <a:endParaRPr lang="cs-CZ"/>
        </a:p>
      </dgm:t>
    </dgm:pt>
    <dgm:pt modelId="{DA1ABDCF-7FB1-4FDB-A342-A746C11624B7}" type="sibTrans" cxnId="{825629C5-7063-47F8-BC12-0E984163A929}">
      <dgm:prSet/>
      <dgm:spPr/>
      <dgm:t>
        <a:bodyPr/>
        <a:lstStyle/>
        <a:p>
          <a:endParaRPr lang="cs-CZ"/>
        </a:p>
      </dgm:t>
    </dgm:pt>
    <dgm:pt modelId="{E92634D4-B30F-4281-A94B-C6EF429666F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400" b="1" dirty="0" smtClean="0">
              <a:solidFill>
                <a:srgbClr val="C00000"/>
              </a:solidFill>
              <a:latin typeface="+mn-lt"/>
            </a:rPr>
            <a:t>Výsledky</a:t>
          </a:r>
          <a:r>
            <a:rPr lang="cs-CZ" sz="1400" dirty="0" smtClean="0">
              <a:latin typeface="+mn-lt"/>
            </a:rPr>
            <a:t> – zjištění do jaké míry jsou  dosaženy plánované cíle, které byly na začátku stanoveny</a:t>
          </a:r>
          <a:endParaRPr lang="cs-CZ" sz="1400" dirty="0">
            <a:latin typeface="+mn-lt"/>
          </a:endParaRPr>
        </a:p>
      </dgm:t>
    </dgm:pt>
    <dgm:pt modelId="{4C0BB5C6-7599-4F54-80A5-9FB839756EA8}" type="parTrans" cxnId="{770E56E1-FED2-464F-8CD7-43FC2C8890D3}">
      <dgm:prSet/>
      <dgm:spPr/>
      <dgm:t>
        <a:bodyPr/>
        <a:lstStyle/>
        <a:p>
          <a:endParaRPr lang="cs-CZ"/>
        </a:p>
      </dgm:t>
    </dgm:pt>
    <dgm:pt modelId="{A166C922-CA03-4EEF-8CE2-D2400A66773A}" type="sibTrans" cxnId="{770E56E1-FED2-464F-8CD7-43FC2C8890D3}">
      <dgm:prSet/>
      <dgm:spPr/>
      <dgm:t>
        <a:bodyPr/>
        <a:lstStyle/>
        <a:p>
          <a:endParaRPr lang="cs-CZ"/>
        </a:p>
      </dgm:t>
    </dgm:pt>
    <dgm:pt modelId="{2A6A9D66-A1C2-4EED-A3E3-A3457D4B51BF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 dirty="0">
            <a:latin typeface="Solpera" pitchFamily="50" charset="0"/>
          </a:endParaRPr>
        </a:p>
      </dgm:t>
    </dgm:pt>
    <dgm:pt modelId="{F03BC7B6-0E05-40A5-BF48-8D1AB24C34B3}" type="parTrans" cxnId="{1E483986-8D92-4BC9-B578-9215DE5A38F7}">
      <dgm:prSet/>
      <dgm:spPr/>
      <dgm:t>
        <a:bodyPr/>
        <a:lstStyle/>
        <a:p>
          <a:endParaRPr lang="cs-CZ"/>
        </a:p>
      </dgm:t>
    </dgm:pt>
    <dgm:pt modelId="{411C6E77-574D-4A82-9E36-D591E21FDAB9}" type="sibTrans" cxnId="{1E483986-8D92-4BC9-B578-9215DE5A38F7}">
      <dgm:prSet/>
      <dgm:spPr/>
      <dgm:t>
        <a:bodyPr/>
        <a:lstStyle/>
        <a:p>
          <a:endParaRPr lang="cs-CZ"/>
        </a:p>
      </dgm:t>
    </dgm:pt>
    <dgm:pt modelId="{5E676FB0-E33A-4CEE-8F41-8F8566DBBAA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i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Na úrovni 3. a 4. dochází k měření účinku edukačního programu. Odpoví nám na otázku </a:t>
          </a:r>
          <a:r>
            <a:rPr lang="cs-CZ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„Jakou hodnotu a reálné výsledky program přinesl“</a:t>
          </a:r>
          <a:r>
            <a:rPr lang="cs-CZ" i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.</a:t>
          </a:r>
          <a:endParaRPr lang="cs-CZ" dirty="0">
            <a:latin typeface="+mn-lt"/>
          </a:endParaRPr>
        </a:p>
      </dgm:t>
    </dgm:pt>
    <dgm:pt modelId="{34A91A5A-4DF5-43E8-8A03-4568B882090E}" type="parTrans" cxnId="{1BDF837F-7A82-40A1-A9D2-1F4DE029DCD2}">
      <dgm:prSet/>
      <dgm:spPr/>
      <dgm:t>
        <a:bodyPr/>
        <a:lstStyle/>
        <a:p>
          <a:endParaRPr lang="cs-CZ"/>
        </a:p>
      </dgm:t>
    </dgm:pt>
    <dgm:pt modelId="{3630C516-828A-43A3-A30A-13A70307585F}" type="sibTrans" cxnId="{1BDF837F-7A82-40A1-A9D2-1F4DE029DCD2}">
      <dgm:prSet/>
      <dgm:spPr/>
      <dgm:t>
        <a:bodyPr/>
        <a:lstStyle/>
        <a:p>
          <a:endParaRPr lang="cs-CZ"/>
        </a:p>
      </dgm:t>
    </dgm:pt>
    <dgm:pt modelId="{12E2E10C-0F7D-4153-8EAC-FF0BF07DE2E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.</a:t>
          </a:r>
          <a:endParaRPr lang="cs-CZ" dirty="0"/>
        </a:p>
      </dgm:t>
    </dgm:pt>
    <dgm:pt modelId="{E136076C-620E-4F0F-BA3C-133F6FBF50FE}" type="sibTrans" cxnId="{0F69F85E-0A0B-4426-8B76-44271DCDFD1A}">
      <dgm:prSet/>
      <dgm:spPr/>
      <dgm:t>
        <a:bodyPr/>
        <a:lstStyle/>
        <a:p>
          <a:endParaRPr lang="cs-CZ"/>
        </a:p>
      </dgm:t>
    </dgm:pt>
    <dgm:pt modelId="{4F7628DE-18F6-4046-A7C2-02F2C316D4DB}" type="parTrans" cxnId="{0F69F85E-0A0B-4426-8B76-44271DCDFD1A}">
      <dgm:prSet/>
      <dgm:spPr/>
      <dgm:t>
        <a:bodyPr/>
        <a:lstStyle/>
        <a:p>
          <a:endParaRPr lang="cs-CZ"/>
        </a:p>
      </dgm:t>
    </dgm:pt>
    <dgm:pt modelId="{01B75292-20DB-4E00-8219-DC9CDB1F183A}" type="pres">
      <dgm:prSet presAssocID="{D3C43211-A5C7-4CA2-A996-809D50CEA67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60E0C98-4F7D-426C-8E87-B6F829F1A9DA}" type="pres">
      <dgm:prSet presAssocID="{4596346D-2B40-4CDB-AE47-47FA6C68CA74}" presName="composite" presStyleCnt="0"/>
      <dgm:spPr/>
    </dgm:pt>
    <dgm:pt modelId="{450FC4B2-220C-45F4-9442-C36755B2320C}" type="pres">
      <dgm:prSet presAssocID="{4596346D-2B40-4CDB-AE47-47FA6C68CA7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A6D28A1-727F-47DA-B20A-A6FBB9E44449}" type="pres">
      <dgm:prSet presAssocID="{4596346D-2B40-4CDB-AE47-47FA6C68CA7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21E07CE-6D29-4177-A217-32C6945C157C}" type="pres">
      <dgm:prSet presAssocID="{75FC250A-896F-4707-B8FF-59AE111372B1}" presName="sp" presStyleCnt="0"/>
      <dgm:spPr/>
    </dgm:pt>
    <dgm:pt modelId="{25696F0F-0DAD-4170-BAA8-D2088CBA292F}" type="pres">
      <dgm:prSet presAssocID="{12E2E10C-0F7D-4153-8EAC-FF0BF07DE2E8}" presName="composite" presStyleCnt="0"/>
      <dgm:spPr/>
    </dgm:pt>
    <dgm:pt modelId="{948011FE-39C0-4915-B563-68EBA7C1FED5}" type="pres">
      <dgm:prSet presAssocID="{12E2E10C-0F7D-4153-8EAC-FF0BF07DE2E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C2FEEC5-E578-4B85-BE87-E281941B6352}" type="pres">
      <dgm:prSet presAssocID="{12E2E10C-0F7D-4153-8EAC-FF0BF07DE2E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D084A5C-4157-4DD1-8090-DA72E2FC416D}" type="pres">
      <dgm:prSet presAssocID="{E136076C-620E-4F0F-BA3C-133F6FBF50FE}" presName="sp" presStyleCnt="0"/>
      <dgm:spPr/>
    </dgm:pt>
    <dgm:pt modelId="{3B61B6D9-F1EC-4EC9-A2EA-C278DC85DCA4}" type="pres">
      <dgm:prSet presAssocID="{B5B61386-D76D-44F2-B051-92E47E4CD27D}" presName="composite" presStyleCnt="0"/>
      <dgm:spPr/>
    </dgm:pt>
    <dgm:pt modelId="{083AD3BE-0404-4091-9B79-C8A03878B953}" type="pres">
      <dgm:prSet presAssocID="{B5B61386-D76D-44F2-B051-92E47E4CD27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A37B0FE-0F7A-45CD-AA25-53CBF935CB1D}" type="pres">
      <dgm:prSet presAssocID="{B5B61386-D76D-44F2-B051-92E47E4CD27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927FB2A-1023-41EF-AF6C-B98710E3E59A}" type="pres">
      <dgm:prSet presAssocID="{41A6A77A-C567-4311-9F0D-48C98C8FB2FB}" presName="sp" presStyleCnt="0"/>
      <dgm:spPr/>
    </dgm:pt>
    <dgm:pt modelId="{ECA99913-94FC-4065-9174-F05DCB8FFC73}" type="pres">
      <dgm:prSet presAssocID="{2A6A9D66-A1C2-4EED-A3E3-A3457D4B51BF}" presName="composite" presStyleCnt="0"/>
      <dgm:spPr/>
    </dgm:pt>
    <dgm:pt modelId="{89EC8B2C-E026-4A31-8AFF-8C691A0C0EC1}" type="pres">
      <dgm:prSet presAssocID="{2A6A9D66-A1C2-4EED-A3E3-A3457D4B51B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CC284C8-3532-4740-81F4-00D8B9AFCED6}" type="pres">
      <dgm:prSet presAssocID="{2A6A9D66-A1C2-4EED-A3E3-A3457D4B51B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8B9D87C-79BA-4454-87D3-EB921F4CB4F5}" type="presOf" srcId="{69E916CE-699D-4872-95FA-7FC1D3863ED1}" destId="{CA37B0FE-0F7A-45CD-AA25-53CBF935CB1D}" srcOrd="0" destOrd="0" presId="urn:microsoft.com/office/officeart/2005/8/layout/chevron2"/>
    <dgm:cxn modelId="{770E56E1-FED2-464F-8CD7-43FC2C8890D3}" srcId="{B5B61386-D76D-44F2-B051-92E47E4CD27D}" destId="{E92634D4-B30F-4281-A94B-C6EF429666F6}" srcOrd="1" destOrd="0" parTransId="{4C0BB5C6-7599-4F54-80A5-9FB839756EA8}" sibTransId="{A166C922-CA03-4EEF-8CE2-D2400A66773A}"/>
    <dgm:cxn modelId="{F1F02A8B-9402-4155-AFC1-F21F14C50CA7}" type="presOf" srcId="{2A6A9D66-A1C2-4EED-A3E3-A3457D4B51BF}" destId="{89EC8B2C-E026-4A31-8AFF-8C691A0C0EC1}" srcOrd="0" destOrd="0" presId="urn:microsoft.com/office/officeart/2005/8/layout/chevron2"/>
    <dgm:cxn modelId="{2C32610E-DD41-48B1-A76F-16BAF149C2D8}" type="presOf" srcId="{B5B61386-D76D-44F2-B051-92E47E4CD27D}" destId="{083AD3BE-0404-4091-9B79-C8A03878B953}" srcOrd="0" destOrd="0" presId="urn:microsoft.com/office/officeart/2005/8/layout/chevron2"/>
    <dgm:cxn modelId="{E5B7EC50-A4FA-4789-9951-9E6729FCCCDB}" srcId="{D3C43211-A5C7-4CA2-A996-809D50CEA678}" destId="{B5B61386-D76D-44F2-B051-92E47E4CD27D}" srcOrd="2" destOrd="0" parTransId="{595E9F80-2125-45D1-83B1-160F3B82ED9D}" sibTransId="{41A6A77A-C567-4311-9F0D-48C98C8FB2FB}"/>
    <dgm:cxn modelId="{D59C351D-FC58-4482-B02A-90E110B270AC}" type="presOf" srcId="{12E2E10C-0F7D-4153-8EAC-FF0BF07DE2E8}" destId="{948011FE-39C0-4915-B563-68EBA7C1FED5}" srcOrd="0" destOrd="0" presId="urn:microsoft.com/office/officeart/2005/8/layout/chevron2"/>
    <dgm:cxn modelId="{4A522F4E-5E69-4096-AF75-C6AEF20C2520}" type="presOf" srcId="{F49E4823-AC7C-4A51-9E63-DF922368F0AD}" destId="{4C2FEEC5-E578-4B85-BE87-E281941B6352}" srcOrd="0" destOrd="0" presId="urn:microsoft.com/office/officeart/2005/8/layout/chevron2"/>
    <dgm:cxn modelId="{825629C5-7063-47F8-BC12-0E984163A929}" srcId="{4596346D-2B40-4CDB-AE47-47FA6C68CA74}" destId="{A826C2D1-FA35-40BA-B7C0-89041B593B7C}" srcOrd="1" destOrd="0" parTransId="{6793FB4F-12CD-4ECD-8354-DA43FC33025A}" sibTransId="{DA1ABDCF-7FB1-4FDB-A342-A746C11624B7}"/>
    <dgm:cxn modelId="{A2243A07-599F-4755-8DAB-A6AC627D6C8C}" srcId="{B5B61386-D76D-44F2-B051-92E47E4CD27D}" destId="{69E916CE-699D-4872-95FA-7FC1D3863ED1}" srcOrd="0" destOrd="0" parTransId="{7021D934-192B-4AB5-93DD-5903D100BBB6}" sibTransId="{B9DA9BA9-CE83-47B5-9ACD-FDE087C3CB0A}"/>
    <dgm:cxn modelId="{F2AFD2C8-8CED-404C-A5EF-17ED295EE2B2}" type="presOf" srcId="{D3C43211-A5C7-4CA2-A996-809D50CEA678}" destId="{01B75292-20DB-4E00-8219-DC9CDB1F183A}" srcOrd="0" destOrd="0" presId="urn:microsoft.com/office/officeart/2005/8/layout/chevron2"/>
    <dgm:cxn modelId="{1BDF837F-7A82-40A1-A9D2-1F4DE029DCD2}" srcId="{2A6A9D66-A1C2-4EED-A3E3-A3457D4B51BF}" destId="{5E676FB0-E33A-4CEE-8F41-8F8566DBBAAC}" srcOrd="0" destOrd="0" parTransId="{34A91A5A-4DF5-43E8-8A03-4568B882090E}" sibTransId="{3630C516-828A-43A3-A30A-13A70307585F}"/>
    <dgm:cxn modelId="{5CF9F1B8-39F1-4FA6-BBF7-01FB6A8A1B31}" srcId="{D3C43211-A5C7-4CA2-A996-809D50CEA678}" destId="{4596346D-2B40-4CDB-AE47-47FA6C68CA74}" srcOrd="0" destOrd="0" parTransId="{E0BE28C4-61D6-464C-A0EA-E78247D7CC04}" sibTransId="{75FC250A-896F-4707-B8FF-59AE111372B1}"/>
    <dgm:cxn modelId="{1E483986-8D92-4BC9-B578-9215DE5A38F7}" srcId="{D3C43211-A5C7-4CA2-A996-809D50CEA678}" destId="{2A6A9D66-A1C2-4EED-A3E3-A3457D4B51BF}" srcOrd="3" destOrd="0" parTransId="{F03BC7B6-0E05-40A5-BF48-8D1AB24C34B3}" sibTransId="{411C6E77-574D-4A82-9E36-D591E21FDAB9}"/>
    <dgm:cxn modelId="{43C80D3B-1962-4CF9-8804-98990B877F64}" type="presOf" srcId="{4596346D-2B40-4CDB-AE47-47FA6C68CA74}" destId="{450FC4B2-220C-45F4-9442-C36755B2320C}" srcOrd="0" destOrd="0" presId="urn:microsoft.com/office/officeart/2005/8/layout/chevron2"/>
    <dgm:cxn modelId="{FFEA4F04-32D4-4CEB-AA6D-E57AF30521E1}" srcId="{4596346D-2B40-4CDB-AE47-47FA6C68CA74}" destId="{95560B5B-3DD7-4515-9292-D4166B2FBC68}" srcOrd="0" destOrd="0" parTransId="{A8FEB405-9F67-4223-9792-4BB199FA6570}" sibTransId="{C98A550C-9517-4D40-A91C-062528F75DCE}"/>
    <dgm:cxn modelId="{533597D3-EDC4-4EAA-97F1-EDBDB8839BE6}" type="presOf" srcId="{E92634D4-B30F-4281-A94B-C6EF429666F6}" destId="{CA37B0FE-0F7A-45CD-AA25-53CBF935CB1D}" srcOrd="0" destOrd="1" presId="urn:microsoft.com/office/officeart/2005/8/layout/chevron2"/>
    <dgm:cxn modelId="{0F69F85E-0A0B-4426-8B76-44271DCDFD1A}" srcId="{D3C43211-A5C7-4CA2-A996-809D50CEA678}" destId="{12E2E10C-0F7D-4153-8EAC-FF0BF07DE2E8}" srcOrd="1" destOrd="0" parTransId="{4F7628DE-18F6-4046-A7C2-02F2C316D4DB}" sibTransId="{E136076C-620E-4F0F-BA3C-133F6FBF50FE}"/>
    <dgm:cxn modelId="{0BEB465D-EC39-4E81-A8BA-5D7B0EBF32C6}" type="presOf" srcId="{5E676FB0-E33A-4CEE-8F41-8F8566DBBAAC}" destId="{6CC284C8-3532-4740-81F4-00D8B9AFCED6}" srcOrd="0" destOrd="0" presId="urn:microsoft.com/office/officeart/2005/8/layout/chevron2"/>
    <dgm:cxn modelId="{7A2C2CFD-A2E8-4990-8BE5-00D068B7E61F}" srcId="{12E2E10C-0F7D-4153-8EAC-FF0BF07DE2E8}" destId="{F49E4823-AC7C-4A51-9E63-DF922368F0AD}" srcOrd="0" destOrd="0" parTransId="{3A69AA18-132D-4E0B-B3BF-153D6853ACF9}" sibTransId="{01E2D0DD-CCAE-42F9-B22E-C5DA2216B13F}"/>
    <dgm:cxn modelId="{7CC91AF2-8E91-4771-A2BB-85E7C099E883}" type="presOf" srcId="{A826C2D1-FA35-40BA-B7C0-89041B593B7C}" destId="{FA6D28A1-727F-47DA-B20A-A6FBB9E44449}" srcOrd="0" destOrd="1" presId="urn:microsoft.com/office/officeart/2005/8/layout/chevron2"/>
    <dgm:cxn modelId="{04A942F9-ECD9-4549-8CDE-80BEA5C59C65}" type="presOf" srcId="{95560B5B-3DD7-4515-9292-D4166B2FBC68}" destId="{FA6D28A1-727F-47DA-B20A-A6FBB9E44449}" srcOrd="0" destOrd="0" presId="urn:microsoft.com/office/officeart/2005/8/layout/chevron2"/>
    <dgm:cxn modelId="{FC4408A4-295A-4028-A879-0F27A6EFCDA7}" type="presParOf" srcId="{01B75292-20DB-4E00-8219-DC9CDB1F183A}" destId="{B60E0C98-4F7D-426C-8E87-B6F829F1A9DA}" srcOrd="0" destOrd="0" presId="urn:microsoft.com/office/officeart/2005/8/layout/chevron2"/>
    <dgm:cxn modelId="{8F94B0AE-E681-4C18-87B2-1A8B62FB9E26}" type="presParOf" srcId="{B60E0C98-4F7D-426C-8E87-B6F829F1A9DA}" destId="{450FC4B2-220C-45F4-9442-C36755B2320C}" srcOrd="0" destOrd="0" presId="urn:microsoft.com/office/officeart/2005/8/layout/chevron2"/>
    <dgm:cxn modelId="{7EBCD663-71AD-4249-9FF7-48A5627927CF}" type="presParOf" srcId="{B60E0C98-4F7D-426C-8E87-B6F829F1A9DA}" destId="{FA6D28A1-727F-47DA-B20A-A6FBB9E44449}" srcOrd="1" destOrd="0" presId="urn:microsoft.com/office/officeart/2005/8/layout/chevron2"/>
    <dgm:cxn modelId="{EAE9305E-6D86-41FB-92DC-E326767DA732}" type="presParOf" srcId="{01B75292-20DB-4E00-8219-DC9CDB1F183A}" destId="{221E07CE-6D29-4177-A217-32C6945C157C}" srcOrd="1" destOrd="0" presId="urn:microsoft.com/office/officeart/2005/8/layout/chevron2"/>
    <dgm:cxn modelId="{08612662-E538-412C-A9D1-595FF489B9D3}" type="presParOf" srcId="{01B75292-20DB-4E00-8219-DC9CDB1F183A}" destId="{25696F0F-0DAD-4170-BAA8-D2088CBA292F}" srcOrd="2" destOrd="0" presId="urn:microsoft.com/office/officeart/2005/8/layout/chevron2"/>
    <dgm:cxn modelId="{7A1E184B-0C97-4976-9918-0820F901D4A7}" type="presParOf" srcId="{25696F0F-0DAD-4170-BAA8-D2088CBA292F}" destId="{948011FE-39C0-4915-B563-68EBA7C1FED5}" srcOrd="0" destOrd="0" presId="urn:microsoft.com/office/officeart/2005/8/layout/chevron2"/>
    <dgm:cxn modelId="{B2CCC7C8-7916-4537-B2E0-FFE7BC87B723}" type="presParOf" srcId="{25696F0F-0DAD-4170-BAA8-D2088CBA292F}" destId="{4C2FEEC5-E578-4B85-BE87-E281941B6352}" srcOrd="1" destOrd="0" presId="urn:microsoft.com/office/officeart/2005/8/layout/chevron2"/>
    <dgm:cxn modelId="{5057EC46-C31D-4A9C-8670-E4D1C7F2A55B}" type="presParOf" srcId="{01B75292-20DB-4E00-8219-DC9CDB1F183A}" destId="{CD084A5C-4157-4DD1-8090-DA72E2FC416D}" srcOrd="3" destOrd="0" presId="urn:microsoft.com/office/officeart/2005/8/layout/chevron2"/>
    <dgm:cxn modelId="{86E5AD3A-15B8-4937-936B-4502C7B15F8F}" type="presParOf" srcId="{01B75292-20DB-4E00-8219-DC9CDB1F183A}" destId="{3B61B6D9-F1EC-4EC9-A2EA-C278DC85DCA4}" srcOrd="4" destOrd="0" presId="urn:microsoft.com/office/officeart/2005/8/layout/chevron2"/>
    <dgm:cxn modelId="{5CB48AA5-C50A-4CA5-8973-3284F3211DA4}" type="presParOf" srcId="{3B61B6D9-F1EC-4EC9-A2EA-C278DC85DCA4}" destId="{083AD3BE-0404-4091-9B79-C8A03878B953}" srcOrd="0" destOrd="0" presId="urn:microsoft.com/office/officeart/2005/8/layout/chevron2"/>
    <dgm:cxn modelId="{588EEB36-B7DD-4F7E-96C7-52E0936536B4}" type="presParOf" srcId="{3B61B6D9-F1EC-4EC9-A2EA-C278DC85DCA4}" destId="{CA37B0FE-0F7A-45CD-AA25-53CBF935CB1D}" srcOrd="1" destOrd="0" presId="urn:microsoft.com/office/officeart/2005/8/layout/chevron2"/>
    <dgm:cxn modelId="{7D5CBCBF-182F-4C60-8053-3A15A205111D}" type="presParOf" srcId="{01B75292-20DB-4E00-8219-DC9CDB1F183A}" destId="{0927FB2A-1023-41EF-AF6C-B98710E3E59A}" srcOrd="5" destOrd="0" presId="urn:microsoft.com/office/officeart/2005/8/layout/chevron2"/>
    <dgm:cxn modelId="{341EF5D3-092B-4848-8160-C191279982C0}" type="presParOf" srcId="{01B75292-20DB-4E00-8219-DC9CDB1F183A}" destId="{ECA99913-94FC-4065-9174-F05DCB8FFC73}" srcOrd="6" destOrd="0" presId="urn:microsoft.com/office/officeart/2005/8/layout/chevron2"/>
    <dgm:cxn modelId="{4EAAA83B-3C8C-4367-98B1-51BC057A1625}" type="presParOf" srcId="{ECA99913-94FC-4065-9174-F05DCB8FFC73}" destId="{89EC8B2C-E026-4A31-8AFF-8C691A0C0EC1}" srcOrd="0" destOrd="0" presId="urn:microsoft.com/office/officeart/2005/8/layout/chevron2"/>
    <dgm:cxn modelId="{E82F48CE-6BAF-48EE-B4EA-D5061109CCB3}" type="presParOf" srcId="{ECA99913-94FC-4065-9174-F05DCB8FFC73}" destId="{6CC284C8-3532-4740-81F4-00D8B9AFCED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CD16E8-3F37-4C63-AC35-EDD779658CB5}">
      <dsp:nvSpPr>
        <dsp:cNvPr id="0" name=""/>
        <dsp:cNvSpPr/>
      </dsp:nvSpPr>
      <dsp:spPr>
        <a:xfrm>
          <a:off x="0" y="3333360"/>
          <a:ext cx="6096000" cy="72925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dirty="0" smtClean="0">
              <a:solidFill>
                <a:srgbClr val="C00000"/>
              </a:solidFill>
            </a:rPr>
            <a:t>Evaluace</a:t>
          </a:r>
          <a:endParaRPr lang="cs-CZ" sz="1300" b="1" kern="1200" dirty="0">
            <a:solidFill>
              <a:srgbClr val="C00000"/>
            </a:solidFill>
          </a:endParaRPr>
        </a:p>
      </dsp:txBody>
      <dsp:txXfrm>
        <a:off x="0" y="3333360"/>
        <a:ext cx="6096000" cy="393799"/>
      </dsp:txXfrm>
    </dsp:sp>
    <dsp:sp modelId="{14746E73-9972-4A45-BA47-5319607F2510}">
      <dsp:nvSpPr>
        <dsp:cNvPr id="0" name=""/>
        <dsp:cNvSpPr/>
      </dsp:nvSpPr>
      <dsp:spPr>
        <a:xfrm>
          <a:off x="0" y="3712574"/>
          <a:ext cx="3047999" cy="335458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Přípravy </a:t>
          </a:r>
          <a:endParaRPr lang="cs-CZ" sz="1100" kern="1200" dirty="0"/>
        </a:p>
      </dsp:txBody>
      <dsp:txXfrm>
        <a:off x="0" y="3712574"/>
        <a:ext cx="3047999" cy="335458"/>
      </dsp:txXfrm>
    </dsp:sp>
    <dsp:sp modelId="{72AAA470-94A0-4206-A637-F16A3B3FCAB2}">
      <dsp:nvSpPr>
        <dsp:cNvPr id="0" name=""/>
        <dsp:cNvSpPr/>
      </dsp:nvSpPr>
      <dsp:spPr>
        <a:xfrm>
          <a:off x="3048000" y="3712574"/>
          <a:ext cx="3047999" cy="335458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Efektu a spokojenosti</a:t>
          </a:r>
          <a:endParaRPr lang="cs-CZ" sz="1100" kern="1200" dirty="0"/>
        </a:p>
      </dsp:txBody>
      <dsp:txXfrm>
        <a:off x="3048000" y="3712574"/>
        <a:ext cx="3047999" cy="335458"/>
      </dsp:txXfrm>
    </dsp:sp>
    <dsp:sp modelId="{79046AA8-2360-496C-BA2B-794FC3C14DA4}">
      <dsp:nvSpPr>
        <dsp:cNvPr id="0" name=""/>
        <dsp:cNvSpPr/>
      </dsp:nvSpPr>
      <dsp:spPr>
        <a:xfrm rot="10800000">
          <a:off x="0" y="2222700"/>
          <a:ext cx="6096000" cy="1121598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dirty="0" smtClean="0">
              <a:solidFill>
                <a:srgbClr val="C00000"/>
              </a:solidFill>
            </a:rPr>
            <a:t>Forma přenesení edukačního programu do praxe</a:t>
          </a:r>
          <a:endParaRPr lang="cs-CZ" sz="1300" b="1" kern="1200" dirty="0">
            <a:solidFill>
              <a:srgbClr val="C00000"/>
            </a:solidFill>
          </a:endParaRPr>
        </a:p>
      </dsp:txBody>
      <dsp:txXfrm>
        <a:off x="0" y="2222700"/>
        <a:ext cx="6096000" cy="393681"/>
      </dsp:txXfrm>
    </dsp:sp>
    <dsp:sp modelId="{E4210B65-FE45-4968-A722-038F345130E4}">
      <dsp:nvSpPr>
        <dsp:cNvPr id="0" name=""/>
        <dsp:cNvSpPr/>
      </dsp:nvSpPr>
      <dsp:spPr>
        <a:xfrm>
          <a:off x="0" y="2616381"/>
          <a:ext cx="3047999" cy="335357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Organizační formy</a:t>
          </a:r>
          <a:endParaRPr lang="cs-CZ" sz="1100" kern="1200" dirty="0"/>
        </a:p>
      </dsp:txBody>
      <dsp:txXfrm>
        <a:off x="0" y="2616381"/>
        <a:ext cx="3047999" cy="335357"/>
      </dsp:txXfrm>
    </dsp:sp>
    <dsp:sp modelId="{FB05B4EC-CB2A-4BF3-BD52-EE5C978B058F}">
      <dsp:nvSpPr>
        <dsp:cNvPr id="0" name=""/>
        <dsp:cNvSpPr/>
      </dsp:nvSpPr>
      <dsp:spPr>
        <a:xfrm>
          <a:off x="3048000" y="2616381"/>
          <a:ext cx="3047999" cy="335357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Didaktické prostředky</a:t>
          </a:r>
          <a:endParaRPr lang="cs-CZ" sz="1100" kern="1200" dirty="0"/>
        </a:p>
      </dsp:txBody>
      <dsp:txXfrm>
        <a:off x="3048000" y="2616381"/>
        <a:ext cx="3047999" cy="335357"/>
      </dsp:txXfrm>
    </dsp:sp>
    <dsp:sp modelId="{64252A50-6B9C-41AC-810B-9C9867E1BB8E}">
      <dsp:nvSpPr>
        <dsp:cNvPr id="0" name=""/>
        <dsp:cNvSpPr/>
      </dsp:nvSpPr>
      <dsp:spPr>
        <a:xfrm rot="10800000">
          <a:off x="0" y="1112041"/>
          <a:ext cx="6096000" cy="1121598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dirty="0" smtClean="0">
              <a:solidFill>
                <a:srgbClr val="C00000"/>
              </a:solidFill>
            </a:rPr>
            <a:t>Didaktické zpracování edukačního obsahu</a:t>
          </a:r>
          <a:endParaRPr lang="cs-CZ" sz="1300" b="1" kern="1200" dirty="0">
            <a:solidFill>
              <a:srgbClr val="C00000"/>
            </a:solidFill>
          </a:endParaRPr>
        </a:p>
      </dsp:txBody>
      <dsp:txXfrm>
        <a:off x="0" y="1112041"/>
        <a:ext cx="6096000" cy="393681"/>
      </dsp:txXfrm>
    </dsp:sp>
    <dsp:sp modelId="{CDA8AB55-B161-4946-82A7-410ABB660D75}">
      <dsp:nvSpPr>
        <dsp:cNvPr id="0" name=""/>
        <dsp:cNvSpPr/>
      </dsp:nvSpPr>
      <dsp:spPr>
        <a:xfrm>
          <a:off x="0" y="1505722"/>
          <a:ext cx="3047999" cy="335357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Efektivní formy zprostředkování tématu</a:t>
          </a:r>
          <a:endParaRPr lang="cs-CZ" sz="1100" kern="1200" dirty="0"/>
        </a:p>
      </dsp:txBody>
      <dsp:txXfrm>
        <a:off x="0" y="1505722"/>
        <a:ext cx="3047999" cy="335357"/>
      </dsp:txXfrm>
    </dsp:sp>
    <dsp:sp modelId="{9E396D8E-F855-436F-AE13-25202919E3AE}">
      <dsp:nvSpPr>
        <dsp:cNvPr id="0" name=""/>
        <dsp:cNvSpPr/>
      </dsp:nvSpPr>
      <dsp:spPr>
        <a:xfrm>
          <a:off x="3048000" y="1505722"/>
          <a:ext cx="3047999" cy="335357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Determinanty edukačního programu</a:t>
          </a:r>
          <a:endParaRPr lang="cs-CZ" sz="1100" kern="1200" dirty="0"/>
        </a:p>
      </dsp:txBody>
      <dsp:txXfrm>
        <a:off x="3048000" y="1505722"/>
        <a:ext cx="3047999" cy="335357"/>
      </dsp:txXfrm>
    </dsp:sp>
    <dsp:sp modelId="{A4404C80-8371-42D0-87C6-366D4BE47110}">
      <dsp:nvSpPr>
        <dsp:cNvPr id="0" name=""/>
        <dsp:cNvSpPr/>
      </dsp:nvSpPr>
      <dsp:spPr>
        <a:xfrm rot="10800000">
          <a:off x="0" y="0"/>
          <a:ext cx="6096000" cy="1121598"/>
        </a:xfrm>
        <a:prstGeom prst="upArrowCallou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dirty="0" smtClean="0">
              <a:solidFill>
                <a:srgbClr val="C00000"/>
              </a:solidFill>
            </a:rPr>
            <a:t>Teoretická, technická a obsahová část</a:t>
          </a:r>
          <a:endParaRPr lang="cs-CZ" sz="1300" b="1" kern="1200" dirty="0">
            <a:solidFill>
              <a:srgbClr val="C00000"/>
            </a:solidFill>
          </a:endParaRPr>
        </a:p>
      </dsp:txBody>
      <dsp:txXfrm>
        <a:off x="0" y="0"/>
        <a:ext cx="6096000" cy="393681"/>
      </dsp:txXfrm>
    </dsp:sp>
    <dsp:sp modelId="{8322F7EF-60BD-4FAF-9D70-34514A5DCAA5}">
      <dsp:nvSpPr>
        <dsp:cNvPr id="0" name=""/>
        <dsp:cNvSpPr/>
      </dsp:nvSpPr>
      <dsp:spPr>
        <a:xfrm>
          <a:off x="0" y="395062"/>
          <a:ext cx="1523999" cy="335357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Formulování cílů pro dané cílové skupiny</a:t>
          </a:r>
          <a:endParaRPr lang="cs-CZ" sz="1100" kern="1200" dirty="0"/>
        </a:p>
      </dsp:txBody>
      <dsp:txXfrm>
        <a:off x="0" y="395062"/>
        <a:ext cx="1523999" cy="335357"/>
      </dsp:txXfrm>
    </dsp:sp>
    <dsp:sp modelId="{49E10554-AF70-4D62-B44A-5D69582F76E4}">
      <dsp:nvSpPr>
        <dsp:cNvPr id="0" name=""/>
        <dsp:cNvSpPr/>
      </dsp:nvSpPr>
      <dsp:spPr>
        <a:xfrm>
          <a:off x="1524000" y="395062"/>
          <a:ext cx="1523999" cy="335357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Technické zabezpečení celého programu</a:t>
          </a:r>
          <a:endParaRPr lang="cs-CZ" sz="1100" kern="1200" dirty="0"/>
        </a:p>
      </dsp:txBody>
      <dsp:txXfrm>
        <a:off x="1524000" y="395062"/>
        <a:ext cx="1523999" cy="335357"/>
      </dsp:txXfrm>
    </dsp:sp>
    <dsp:sp modelId="{D8B2772C-46D5-4228-84CB-49883740064F}">
      <dsp:nvSpPr>
        <dsp:cNvPr id="0" name=""/>
        <dsp:cNvSpPr/>
      </dsp:nvSpPr>
      <dsp:spPr>
        <a:xfrm>
          <a:off x="3048000" y="395062"/>
          <a:ext cx="1523999" cy="335357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Podkladové texty </a:t>
          </a:r>
          <a:endParaRPr lang="cs-CZ" sz="1100" kern="1200" dirty="0"/>
        </a:p>
      </dsp:txBody>
      <dsp:txXfrm>
        <a:off x="3048000" y="395062"/>
        <a:ext cx="1523999" cy="335357"/>
      </dsp:txXfrm>
    </dsp:sp>
    <dsp:sp modelId="{D7D4AC63-7092-4C6F-9AE2-AE89D9790869}">
      <dsp:nvSpPr>
        <dsp:cNvPr id="0" name=""/>
        <dsp:cNvSpPr/>
      </dsp:nvSpPr>
      <dsp:spPr>
        <a:xfrm>
          <a:off x="4572000" y="395062"/>
          <a:ext cx="1523999" cy="335357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Metodické postupy pro lektory</a:t>
          </a:r>
          <a:endParaRPr lang="cs-CZ" sz="1100" kern="1200" dirty="0"/>
        </a:p>
      </dsp:txBody>
      <dsp:txXfrm>
        <a:off x="4572000" y="395062"/>
        <a:ext cx="1523999" cy="33535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790249-C2FC-4B92-906E-D7B28F54BACC}">
      <dsp:nvSpPr>
        <dsp:cNvPr id="0" name=""/>
        <dsp:cNvSpPr/>
      </dsp:nvSpPr>
      <dsp:spPr>
        <a:xfrm>
          <a:off x="0" y="543261"/>
          <a:ext cx="8229600" cy="856800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DB39FF4-3FAC-4A27-87AA-B74AB2F6AAA7}">
      <dsp:nvSpPr>
        <dsp:cNvPr id="0" name=""/>
        <dsp:cNvSpPr/>
      </dsp:nvSpPr>
      <dsp:spPr>
        <a:xfrm>
          <a:off x="411480" y="41421"/>
          <a:ext cx="5760720" cy="1003680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solidFill>
                <a:srgbClr val="C00000"/>
              </a:solidFill>
              <a:latin typeface="+mn-lt"/>
            </a:rPr>
            <a:t>1.</a:t>
          </a:r>
          <a:r>
            <a:rPr lang="cs-CZ" sz="1800" kern="1200" dirty="0" smtClean="0">
              <a:solidFill>
                <a:srgbClr val="C00000"/>
              </a:solidFill>
              <a:latin typeface="+mn-lt"/>
            </a:rPr>
            <a:t> </a:t>
          </a:r>
          <a:r>
            <a:rPr lang="cs-CZ" sz="1800" b="1" kern="1200" dirty="0" smtClean="0">
              <a:solidFill>
                <a:srgbClr val="C00000"/>
              </a:solidFill>
              <a:latin typeface="+mn-lt"/>
            </a:rPr>
            <a:t>Evaluace front </a:t>
          </a:r>
          <a:r>
            <a:rPr lang="cs-CZ" sz="1800" b="1" kern="1200" dirty="0" err="1" smtClean="0">
              <a:solidFill>
                <a:srgbClr val="C00000"/>
              </a:solidFill>
              <a:latin typeface="+mn-lt"/>
            </a:rPr>
            <a:t>end</a:t>
          </a:r>
          <a:r>
            <a:rPr lang="cs-CZ" sz="1800" b="1" kern="1200" dirty="0" smtClean="0">
              <a:solidFill>
                <a:srgbClr val="C00000"/>
              </a:solidFill>
              <a:latin typeface="+mn-lt"/>
            </a:rPr>
            <a:t>: </a:t>
          </a:r>
          <a:r>
            <a:rPr lang="cs-CZ" sz="1800" kern="1200" dirty="0" smtClean="0">
              <a:latin typeface="+mn-lt"/>
            </a:rPr>
            <a:t>na této úrovni byl testován námět a to na základě </a:t>
          </a:r>
          <a:r>
            <a:rPr lang="cs-CZ" sz="1800" b="1" kern="1200" dirty="0" smtClean="0">
              <a:latin typeface="+mn-lt"/>
            </a:rPr>
            <a:t>zjištění potřeb cílových skupin</a:t>
          </a:r>
          <a:r>
            <a:rPr lang="cs-CZ" sz="1800" kern="1200" dirty="0" smtClean="0">
              <a:latin typeface="+mn-lt"/>
            </a:rPr>
            <a:t>.</a:t>
          </a:r>
          <a:endParaRPr lang="cs-CZ" sz="1800" kern="1200" dirty="0">
            <a:latin typeface="+mn-lt"/>
          </a:endParaRPr>
        </a:p>
      </dsp:txBody>
      <dsp:txXfrm>
        <a:off x="411480" y="41421"/>
        <a:ext cx="5760720" cy="1003680"/>
      </dsp:txXfrm>
    </dsp:sp>
    <dsp:sp modelId="{B0275369-4C85-4D01-95D7-4FD76FC90B7F}">
      <dsp:nvSpPr>
        <dsp:cNvPr id="0" name=""/>
        <dsp:cNvSpPr/>
      </dsp:nvSpPr>
      <dsp:spPr>
        <a:xfrm>
          <a:off x="0" y="2188840"/>
          <a:ext cx="8229600" cy="856800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10D9D3B5-DAAF-4646-8AA7-60EDF5ED2927}">
      <dsp:nvSpPr>
        <dsp:cNvPr id="0" name=""/>
        <dsp:cNvSpPr/>
      </dsp:nvSpPr>
      <dsp:spPr>
        <a:xfrm>
          <a:off x="411480" y="1583661"/>
          <a:ext cx="5760720" cy="1003680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solidFill>
                <a:srgbClr val="C00000"/>
              </a:solidFill>
              <a:latin typeface="+mn-lt"/>
            </a:rPr>
            <a:t>2. Formativní evaluace: </a:t>
          </a:r>
          <a:r>
            <a:rPr lang="cs-CZ" sz="1800" kern="1200" dirty="0" smtClean="0">
              <a:latin typeface="+mn-lt"/>
            </a:rPr>
            <a:t>testována efektivita ve fázi zrodu edukačního programu – </a:t>
          </a:r>
          <a:r>
            <a:rPr lang="cs-CZ" sz="1800" b="1" kern="1200" dirty="0" smtClean="0">
              <a:latin typeface="+mn-lt"/>
            </a:rPr>
            <a:t>před realizací byly provedeny úpravy</a:t>
          </a:r>
          <a:r>
            <a:rPr lang="cs-CZ" sz="1800" kern="1200" dirty="0" smtClean="0">
              <a:latin typeface="+mn-lt"/>
            </a:rPr>
            <a:t>.</a:t>
          </a:r>
          <a:endParaRPr lang="cs-CZ" sz="1800" kern="1200" dirty="0">
            <a:latin typeface="+mn-lt"/>
          </a:endParaRPr>
        </a:p>
      </dsp:txBody>
      <dsp:txXfrm>
        <a:off x="411480" y="1583661"/>
        <a:ext cx="5760720" cy="1003680"/>
      </dsp:txXfrm>
    </dsp:sp>
    <dsp:sp modelId="{273AEA0E-ADDD-469A-97B9-0594E808353B}">
      <dsp:nvSpPr>
        <dsp:cNvPr id="0" name=""/>
        <dsp:cNvSpPr/>
      </dsp:nvSpPr>
      <dsp:spPr>
        <a:xfrm>
          <a:off x="0" y="3627741"/>
          <a:ext cx="8229600" cy="856800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BECEEB08-B3A0-406D-96F9-BEF62B07E291}">
      <dsp:nvSpPr>
        <dsp:cNvPr id="0" name=""/>
        <dsp:cNvSpPr/>
      </dsp:nvSpPr>
      <dsp:spPr>
        <a:xfrm>
          <a:off x="442390" y="3340970"/>
          <a:ext cx="5760720" cy="1003680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solidFill>
                <a:srgbClr val="C00000"/>
              </a:solidFill>
              <a:latin typeface="+mn-lt"/>
            </a:rPr>
            <a:t>3.</a:t>
          </a:r>
          <a:r>
            <a:rPr lang="cs-CZ" sz="1800" kern="1200" dirty="0" smtClean="0">
              <a:solidFill>
                <a:srgbClr val="C00000"/>
              </a:solidFill>
              <a:latin typeface="+mn-lt"/>
            </a:rPr>
            <a:t> </a:t>
          </a:r>
          <a:r>
            <a:rPr lang="cs-CZ" sz="1800" b="1" kern="1200" dirty="0" err="1" smtClean="0">
              <a:solidFill>
                <a:srgbClr val="C00000"/>
              </a:solidFill>
              <a:latin typeface="+mn-lt"/>
            </a:rPr>
            <a:t>Sumativní</a:t>
          </a:r>
          <a:r>
            <a:rPr lang="cs-CZ" sz="1800" b="1" kern="1200" dirty="0" smtClean="0">
              <a:solidFill>
                <a:srgbClr val="C00000"/>
              </a:solidFill>
              <a:latin typeface="+mn-lt"/>
            </a:rPr>
            <a:t> evaluace: </a:t>
          </a:r>
          <a:r>
            <a:rPr lang="cs-CZ" sz="1800" kern="1200" dirty="0" smtClean="0">
              <a:latin typeface="+mn-lt"/>
            </a:rPr>
            <a:t>probíhá při edukačním programu a po jeho skončení. Cíle – a) </a:t>
          </a:r>
          <a:r>
            <a:rPr lang="cs-CZ" sz="1800" b="1" kern="1200" dirty="0" smtClean="0">
              <a:latin typeface="+mn-lt"/>
            </a:rPr>
            <a:t>zjistit spokojenost</a:t>
          </a:r>
          <a:r>
            <a:rPr lang="cs-CZ" sz="1800" kern="1200" dirty="0" smtClean="0">
              <a:latin typeface="+mn-lt"/>
            </a:rPr>
            <a:t>, b) </a:t>
          </a:r>
          <a:r>
            <a:rPr lang="cs-CZ" sz="1800" b="1" kern="1200" dirty="0" smtClean="0">
              <a:latin typeface="+mn-lt"/>
            </a:rPr>
            <a:t>efektivitu</a:t>
          </a:r>
          <a:r>
            <a:rPr lang="cs-CZ" sz="1800" kern="1200" dirty="0" smtClean="0">
              <a:latin typeface="+mn-lt"/>
            </a:rPr>
            <a:t> edukačního programu.</a:t>
          </a:r>
          <a:endParaRPr lang="cs-CZ" sz="1800" kern="1200" dirty="0">
            <a:latin typeface="+mn-lt"/>
          </a:endParaRPr>
        </a:p>
      </dsp:txBody>
      <dsp:txXfrm>
        <a:off x="442390" y="3340970"/>
        <a:ext cx="5760720" cy="10036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883014-7AAE-4431-8B44-416FB0E7232F}">
      <dsp:nvSpPr>
        <dsp:cNvPr id="0" name=""/>
        <dsp:cNvSpPr/>
      </dsp:nvSpPr>
      <dsp:spPr>
        <a:xfrm>
          <a:off x="0" y="127000"/>
          <a:ext cx="1904999" cy="1143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Děti předškolního věku</a:t>
          </a:r>
          <a:endParaRPr lang="cs-CZ" sz="2100" kern="1200" dirty="0"/>
        </a:p>
      </dsp:txBody>
      <dsp:txXfrm>
        <a:off x="0" y="127000"/>
        <a:ext cx="1904999" cy="1143000"/>
      </dsp:txXfrm>
    </dsp:sp>
    <dsp:sp modelId="{17F50923-B951-45B6-9477-8B08A8D5E33F}">
      <dsp:nvSpPr>
        <dsp:cNvPr id="0" name=""/>
        <dsp:cNvSpPr/>
      </dsp:nvSpPr>
      <dsp:spPr>
        <a:xfrm>
          <a:off x="2095500" y="127000"/>
          <a:ext cx="1904999" cy="1143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Žáci 1. stupně ZŠ</a:t>
          </a:r>
        </a:p>
      </dsp:txBody>
      <dsp:txXfrm>
        <a:off x="2095500" y="127000"/>
        <a:ext cx="1904999" cy="1143000"/>
      </dsp:txXfrm>
    </dsp:sp>
    <dsp:sp modelId="{A314FF0D-3DC8-4C67-BEB9-CD5F380EF4AD}">
      <dsp:nvSpPr>
        <dsp:cNvPr id="0" name=""/>
        <dsp:cNvSpPr/>
      </dsp:nvSpPr>
      <dsp:spPr>
        <a:xfrm>
          <a:off x="4191000" y="127000"/>
          <a:ext cx="1904999" cy="1143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Žáci 2. stupně ZŠ</a:t>
          </a:r>
        </a:p>
      </dsp:txBody>
      <dsp:txXfrm>
        <a:off x="4191000" y="127000"/>
        <a:ext cx="1904999" cy="1143000"/>
      </dsp:txXfrm>
    </dsp:sp>
    <dsp:sp modelId="{16499271-AEC5-4FCB-89FB-D326BD019A2C}">
      <dsp:nvSpPr>
        <dsp:cNvPr id="0" name=""/>
        <dsp:cNvSpPr/>
      </dsp:nvSpPr>
      <dsp:spPr>
        <a:xfrm>
          <a:off x="0" y="1460500"/>
          <a:ext cx="1904999" cy="11430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Žáci centra </a:t>
          </a:r>
          <a:r>
            <a:rPr lang="cs-CZ" sz="2100" kern="1200" dirty="0" err="1" smtClean="0"/>
            <a:t>Arpida</a:t>
          </a:r>
          <a:endParaRPr lang="cs-CZ" sz="2100" kern="1200" dirty="0" smtClean="0"/>
        </a:p>
      </dsp:txBody>
      <dsp:txXfrm>
        <a:off x="0" y="1460500"/>
        <a:ext cx="1904999" cy="1143000"/>
      </dsp:txXfrm>
    </dsp:sp>
    <dsp:sp modelId="{2714CF4B-CDF5-4E84-8AEC-8CD261CD7D45}">
      <dsp:nvSpPr>
        <dsp:cNvPr id="0" name=""/>
        <dsp:cNvSpPr/>
      </dsp:nvSpPr>
      <dsp:spPr>
        <a:xfrm>
          <a:off x="2095500" y="1460500"/>
          <a:ext cx="1904999" cy="11430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Žáci ZŠ se sluchovým znevýhodněním</a:t>
          </a:r>
        </a:p>
      </dsp:txBody>
      <dsp:txXfrm>
        <a:off x="2095500" y="1460500"/>
        <a:ext cx="1904999" cy="1143000"/>
      </dsp:txXfrm>
    </dsp:sp>
    <dsp:sp modelId="{5BC8FD64-CFC8-429C-A0C2-53ECCA73DA80}">
      <dsp:nvSpPr>
        <dsp:cNvPr id="0" name=""/>
        <dsp:cNvSpPr/>
      </dsp:nvSpPr>
      <dsp:spPr>
        <a:xfrm>
          <a:off x="4191000" y="1460500"/>
          <a:ext cx="1904999" cy="1143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Studenti SŠ </a:t>
          </a:r>
        </a:p>
      </dsp:txBody>
      <dsp:txXfrm>
        <a:off x="4191000" y="1460500"/>
        <a:ext cx="1904999" cy="1143000"/>
      </dsp:txXfrm>
    </dsp:sp>
    <dsp:sp modelId="{FE6215E6-3DE5-4410-A4C7-00C7A1AE1877}">
      <dsp:nvSpPr>
        <dsp:cNvPr id="0" name=""/>
        <dsp:cNvSpPr/>
      </dsp:nvSpPr>
      <dsp:spPr>
        <a:xfrm>
          <a:off x="2095500" y="2793999"/>
          <a:ext cx="1904999" cy="1143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Senioři</a:t>
          </a:r>
        </a:p>
      </dsp:txBody>
      <dsp:txXfrm>
        <a:off x="2095500" y="2793999"/>
        <a:ext cx="1904999" cy="11430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0FC4B2-220C-45F4-9442-C36755B2320C}">
      <dsp:nvSpPr>
        <dsp:cNvPr id="0" name=""/>
        <dsp:cNvSpPr/>
      </dsp:nvSpPr>
      <dsp:spPr>
        <a:xfrm rot="5400000">
          <a:off x="-185966" y="189497"/>
          <a:ext cx="1239777" cy="867844"/>
        </a:xfrm>
        <a:prstGeom prst="chevr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1.-2.</a:t>
          </a:r>
          <a:endParaRPr lang="cs-CZ" sz="2400" kern="1200" dirty="0"/>
        </a:p>
      </dsp:txBody>
      <dsp:txXfrm rot="5400000">
        <a:off x="-185966" y="189497"/>
        <a:ext cx="1239777" cy="867844"/>
      </dsp:txXfrm>
    </dsp:sp>
    <dsp:sp modelId="{FA6D28A1-727F-47DA-B20A-A6FBB9E44449}">
      <dsp:nvSpPr>
        <dsp:cNvPr id="0" name=""/>
        <dsp:cNvSpPr/>
      </dsp:nvSpPr>
      <dsp:spPr>
        <a:xfrm rot="5400000">
          <a:off x="4145794" y="-3274419"/>
          <a:ext cx="805855" cy="7361755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smtClean="0">
              <a:solidFill>
                <a:srgbClr val="C00000"/>
              </a:solidFill>
              <a:latin typeface="+mn-lt"/>
            </a:rPr>
            <a:t>Reakce</a:t>
          </a:r>
          <a:r>
            <a:rPr lang="cs-CZ" sz="1400" kern="1200" dirty="0" smtClean="0">
              <a:latin typeface="+mn-lt"/>
            </a:rPr>
            <a:t> </a:t>
          </a:r>
          <a:r>
            <a:rPr lang="cs-CZ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– spokojenost účastníků edukačního programu</a:t>
          </a:r>
          <a:endParaRPr lang="cs-CZ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smtClean="0">
              <a:solidFill>
                <a:srgbClr val="C00000"/>
              </a:solidFill>
              <a:latin typeface="+mn-lt"/>
            </a:rPr>
            <a:t>Učení</a:t>
          </a:r>
          <a:r>
            <a:rPr lang="cs-CZ" sz="1400" kern="1200" dirty="0" smtClean="0">
              <a:solidFill>
                <a:srgbClr val="C00000"/>
              </a:solidFill>
              <a:latin typeface="+mn-lt"/>
            </a:rPr>
            <a:t> </a:t>
          </a:r>
          <a:r>
            <a:rPr lang="cs-CZ" sz="1400" kern="1200" dirty="0" smtClean="0">
              <a:latin typeface="+mn-lt"/>
            </a:rPr>
            <a:t>– hodnocení efektivity edukační jednotky</a:t>
          </a:r>
          <a:endParaRPr lang="cs-CZ" sz="1400" kern="1200" dirty="0">
            <a:latin typeface="+mn-lt"/>
          </a:endParaRPr>
        </a:p>
      </dsp:txBody>
      <dsp:txXfrm rot="5400000">
        <a:off x="4145794" y="-3274419"/>
        <a:ext cx="805855" cy="7361755"/>
      </dsp:txXfrm>
    </dsp:sp>
    <dsp:sp modelId="{948011FE-39C0-4915-B563-68EBA7C1FED5}">
      <dsp:nvSpPr>
        <dsp:cNvPr id="0" name=""/>
        <dsp:cNvSpPr/>
      </dsp:nvSpPr>
      <dsp:spPr>
        <a:xfrm rot="5400000">
          <a:off x="-185966" y="1282538"/>
          <a:ext cx="1239777" cy="867844"/>
        </a:xfrm>
        <a:prstGeom prst="chevron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.</a:t>
          </a:r>
          <a:endParaRPr lang="cs-CZ" sz="2400" kern="1200" dirty="0"/>
        </a:p>
      </dsp:txBody>
      <dsp:txXfrm rot="5400000">
        <a:off x="-185966" y="1282538"/>
        <a:ext cx="1239777" cy="867844"/>
      </dsp:txXfrm>
    </dsp:sp>
    <dsp:sp modelId="{4C2FEEC5-E578-4B85-BE87-E281941B6352}">
      <dsp:nvSpPr>
        <dsp:cNvPr id="0" name=""/>
        <dsp:cNvSpPr/>
      </dsp:nvSpPr>
      <dsp:spPr>
        <a:xfrm rot="5400000">
          <a:off x="4145794" y="-2181378"/>
          <a:ext cx="805855" cy="7361755"/>
        </a:xfrm>
        <a:prstGeom prst="round2Same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i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Na úrovni 1. a 2. dochází k měření vloženého úsilí.</a:t>
          </a:r>
          <a:endParaRPr lang="cs-CZ" sz="1800" kern="1200" dirty="0">
            <a:latin typeface="+mn-lt"/>
          </a:endParaRPr>
        </a:p>
      </dsp:txBody>
      <dsp:txXfrm rot="5400000">
        <a:off x="4145794" y="-2181378"/>
        <a:ext cx="805855" cy="7361755"/>
      </dsp:txXfrm>
    </dsp:sp>
    <dsp:sp modelId="{083AD3BE-0404-4091-9B79-C8A03878B953}">
      <dsp:nvSpPr>
        <dsp:cNvPr id="0" name=""/>
        <dsp:cNvSpPr/>
      </dsp:nvSpPr>
      <dsp:spPr>
        <a:xfrm rot="5400000">
          <a:off x="-185966" y="2375579"/>
          <a:ext cx="1239777" cy="867844"/>
        </a:xfrm>
        <a:prstGeom prst="chevr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3.-4.</a:t>
          </a:r>
          <a:endParaRPr lang="cs-CZ" sz="2400" kern="1200" dirty="0"/>
        </a:p>
      </dsp:txBody>
      <dsp:txXfrm rot="5400000">
        <a:off x="-185966" y="2375579"/>
        <a:ext cx="1239777" cy="867844"/>
      </dsp:txXfrm>
    </dsp:sp>
    <dsp:sp modelId="{CA37B0FE-0F7A-45CD-AA25-53CBF935CB1D}">
      <dsp:nvSpPr>
        <dsp:cNvPr id="0" name=""/>
        <dsp:cNvSpPr/>
      </dsp:nvSpPr>
      <dsp:spPr>
        <a:xfrm rot="5400000">
          <a:off x="4145794" y="-1088336"/>
          <a:ext cx="805855" cy="7361755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smtClean="0">
              <a:solidFill>
                <a:srgbClr val="C00000"/>
              </a:solidFill>
              <a:latin typeface="+mn-lt"/>
            </a:rPr>
            <a:t>Chování</a:t>
          </a:r>
          <a:r>
            <a:rPr lang="cs-CZ" sz="1400" b="1" kern="1200" dirty="0" smtClean="0">
              <a:latin typeface="+mn-lt"/>
            </a:rPr>
            <a:t> </a:t>
          </a:r>
          <a:r>
            <a:rPr lang="cs-CZ" sz="1400" kern="1200" dirty="0" smtClean="0">
              <a:latin typeface="+mn-lt"/>
            </a:rPr>
            <a:t>– zjištění do jaké míry účastníci využívají nové znalosti a dovednosti v každodenním životě</a:t>
          </a:r>
          <a:endParaRPr lang="cs-CZ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b="1" kern="1200" dirty="0" smtClean="0">
              <a:solidFill>
                <a:srgbClr val="C00000"/>
              </a:solidFill>
              <a:latin typeface="+mn-lt"/>
            </a:rPr>
            <a:t>Výsledky</a:t>
          </a:r>
          <a:r>
            <a:rPr lang="cs-CZ" sz="1400" kern="1200" dirty="0" smtClean="0">
              <a:latin typeface="+mn-lt"/>
            </a:rPr>
            <a:t> – zjištění do jaké míry jsou  dosaženy plánované cíle, které byly na začátku stanoveny</a:t>
          </a:r>
          <a:endParaRPr lang="cs-CZ" sz="1400" kern="1200" dirty="0">
            <a:latin typeface="+mn-lt"/>
          </a:endParaRPr>
        </a:p>
      </dsp:txBody>
      <dsp:txXfrm rot="5400000">
        <a:off x="4145794" y="-1088336"/>
        <a:ext cx="805855" cy="7361755"/>
      </dsp:txXfrm>
    </dsp:sp>
    <dsp:sp modelId="{89EC8B2C-E026-4A31-8AFF-8C691A0C0EC1}">
      <dsp:nvSpPr>
        <dsp:cNvPr id="0" name=""/>
        <dsp:cNvSpPr/>
      </dsp:nvSpPr>
      <dsp:spPr>
        <a:xfrm rot="5400000">
          <a:off x="-185966" y="3468621"/>
          <a:ext cx="1239777" cy="867844"/>
        </a:xfrm>
        <a:prstGeom prst="chevron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kern="1200" dirty="0">
            <a:latin typeface="Solpera" pitchFamily="50" charset="0"/>
          </a:endParaRPr>
        </a:p>
      </dsp:txBody>
      <dsp:txXfrm rot="5400000">
        <a:off x="-185966" y="3468621"/>
        <a:ext cx="1239777" cy="867844"/>
      </dsp:txXfrm>
    </dsp:sp>
    <dsp:sp modelId="{6CC284C8-3532-4740-81F4-00D8B9AFCED6}">
      <dsp:nvSpPr>
        <dsp:cNvPr id="0" name=""/>
        <dsp:cNvSpPr/>
      </dsp:nvSpPr>
      <dsp:spPr>
        <a:xfrm rot="5400000">
          <a:off x="4145794" y="4704"/>
          <a:ext cx="805855" cy="7361755"/>
        </a:xfrm>
        <a:prstGeom prst="round2Same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i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Na úrovni 3. a 4. dochází k měření účinku edukačního programu. Odpoví nám na otázku </a:t>
          </a:r>
          <a:r>
            <a:rPr lang="cs-CZ" sz="1800" b="1" i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„Jakou hodnotu a reálné výsledky program přinesl“</a:t>
          </a:r>
          <a:r>
            <a:rPr lang="cs-CZ" sz="1800" i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.</a:t>
          </a:r>
          <a:endParaRPr lang="cs-CZ" sz="1800" kern="1200" dirty="0">
            <a:latin typeface="+mn-lt"/>
          </a:endParaRPr>
        </a:p>
      </dsp:txBody>
      <dsp:txXfrm rot="5400000">
        <a:off x="4145794" y="4704"/>
        <a:ext cx="805855" cy="7361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A301C-CEFB-4644-BC84-C6FAC51923EF}" type="datetimeFigureOut">
              <a:rPr lang="cs-CZ" smtClean="0"/>
              <a:pPr/>
              <a:t>20. 6. 2016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BB357-7839-452A-8B47-1A9FA2D9C8A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BC991-A7B0-4DF8-B4F7-8F1C87DFF4EE}" type="datetimeFigureOut">
              <a:rPr lang="cs-CZ"/>
              <a:pPr>
                <a:defRPr/>
              </a:pPr>
              <a:t>20. 6. 2016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4C5C7-7DFD-4BB3-9963-6FD95BF6F9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FD386-8483-4530-9870-3846B1DDC1B0}" type="datetimeFigureOut">
              <a:rPr lang="cs-CZ"/>
              <a:pPr>
                <a:defRPr/>
              </a:pPr>
              <a:t>20. 6. 2016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7DE9E-58FD-4DD5-9283-FC203912F3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FBFC2-6FB9-41D4-8ABC-24A6138938BC}" type="datetimeFigureOut">
              <a:rPr lang="cs-CZ"/>
              <a:pPr>
                <a:defRPr/>
              </a:pPr>
              <a:t>20. 6. 2016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56B2E-4483-4EA9-804D-F8CFD25F73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21938-6612-456C-970D-64A16FB7119F}" type="datetimeFigureOut">
              <a:rPr lang="cs-CZ"/>
              <a:pPr>
                <a:defRPr/>
              </a:pPr>
              <a:t>20. 6. 2016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60872-235C-4C5F-A561-7F53E394B3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0B549-190F-4608-8591-A8A0BC7F650C}" type="datetimeFigureOut">
              <a:rPr lang="cs-CZ"/>
              <a:pPr>
                <a:defRPr/>
              </a:pPr>
              <a:t>20. 6. 2016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51BBD-215F-491A-87DB-68CC9E6A7B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E28EF-C557-4C5D-8F59-A6FC4BD23434}" type="datetimeFigureOut">
              <a:rPr lang="cs-CZ"/>
              <a:pPr>
                <a:defRPr/>
              </a:pPr>
              <a:t>20. 6. 2016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ECA65-B55D-44FB-8FBC-31C267E3C1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40005-A4E0-40E1-806D-CEF47E1E2461}" type="datetimeFigureOut">
              <a:rPr lang="cs-CZ"/>
              <a:pPr>
                <a:defRPr/>
              </a:pPr>
              <a:t>20. 6. 2016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3483A-C884-4DC3-A2D2-47B43A934B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93FEC-9C45-43E2-A350-49D8A12A2D9F}" type="datetimeFigureOut">
              <a:rPr lang="cs-CZ"/>
              <a:pPr>
                <a:defRPr/>
              </a:pPr>
              <a:t>20. 6. 2016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3F1FA-73EC-42B3-ACA7-DF2ED01C56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092EB-E479-4920-8F2D-CC1C24D741EB}" type="datetimeFigureOut">
              <a:rPr lang="cs-CZ"/>
              <a:pPr>
                <a:defRPr/>
              </a:pPr>
              <a:t>20. 6. 2016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E8003-3070-42A1-9E43-8B5DE19CB0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1F0F4-FC67-4371-9F0B-9B4D94C88426}" type="datetimeFigureOut">
              <a:rPr lang="cs-CZ"/>
              <a:pPr>
                <a:defRPr/>
              </a:pPr>
              <a:t>20. 6. 2016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147C5-12DC-4A84-8ED2-841EA1C9D6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4EEFA-CEA4-4549-98DA-A82BDEA6F6D4}" type="datetimeFigureOut">
              <a:rPr lang="cs-CZ"/>
              <a:pPr>
                <a:defRPr/>
              </a:pPr>
              <a:t>20. 6. 2016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DA4FA-D6AA-4AED-87BC-D08A6B6EF6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288A6-C523-4AF7-BBC5-E198A78B8EB4}" type="datetimeFigureOut">
              <a:rPr lang="cs-CZ"/>
              <a:pPr>
                <a:defRPr/>
              </a:pPr>
              <a:t>20. 6. 2016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9D4C1-9A57-448C-94E9-05E47A230B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22950F-FD5C-40DE-A3FD-679E955BC8A6}" type="datetimeFigureOut">
              <a:rPr lang="cs-CZ"/>
              <a:pPr>
                <a:defRPr/>
              </a:pPr>
              <a:t>20. 6. 2016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A275D8-94A7-4B50-BDB1-EBB41F2C6B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D:\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836712"/>
            <a:ext cx="2304256" cy="97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611188" y="2492896"/>
            <a:ext cx="7772400" cy="182986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pera" pitchFamily="50" charset="0"/>
              </a:rPr>
              <a:t/>
            </a:r>
            <a:b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pera" pitchFamily="50" charset="0"/>
              </a:rPr>
            </a:br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pera" pitchFamily="50" charset="0"/>
              </a:rPr>
              <a:t/>
            </a:r>
            <a:b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pera" pitchFamily="50" charset="0"/>
              </a:rPr>
            </a:br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Didaktické uchopení edukačního obsahu a zprostředkování tématu na příkladu edukačního programu „Hody, </a:t>
            </a:r>
            <a:r>
              <a:rPr lang="cs-CZ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hody</a:t>
            </a:r>
            <a:r>
              <a:rPr lang="cs-C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doprovody…“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2411760" y="4077072"/>
            <a:ext cx="4248472" cy="576064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5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5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5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5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5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5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1200" dirty="0" smtClean="0"/>
              <a:t>Mgr. Jitka Pešková</a:t>
            </a:r>
            <a:endParaRPr lang="cs-CZ" sz="1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Evaluace efektu edukačního programu na cílové skupiny – </a:t>
            </a:r>
            <a:r>
              <a:rPr lang="cs-CZ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Kirkpatrikova</a:t>
            </a:r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metoda</a:t>
            </a:r>
            <a:endParaRPr lang="cs-CZ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dirty="0" err="1" smtClean="0">
                <a:solidFill>
                  <a:srgbClr val="C00000"/>
                </a:solidFill>
                <a:latin typeface="+mn-lt"/>
              </a:rPr>
              <a:t>Sumativní</a:t>
            </a:r>
            <a:r>
              <a:rPr lang="cs-CZ" sz="3600" dirty="0" smtClean="0">
                <a:solidFill>
                  <a:srgbClr val="C00000"/>
                </a:solidFill>
                <a:latin typeface="+mn-lt"/>
              </a:rPr>
              <a:t> evaluace edukačního programu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6801" y="1600200"/>
            <a:ext cx="38793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Zástupný symbol pro obsah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cs-CZ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Cíle evaluace: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spokojenost s edukačním programem,</a:t>
            </a: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zhodnocení efektivity edukačního programu,</a:t>
            </a: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zjištění potřeb, ale i nových podnětů.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i="1" dirty="0" smtClean="0">
                <a:solidFill>
                  <a:srgbClr val="C00000"/>
                </a:solidFill>
                <a:latin typeface="Solpera"/>
              </a:rPr>
              <a:t>„</a:t>
            </a:r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22531" name="Rectang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cs-CZ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09600" indent="-609600" eaLnBrk="1" hangingPunct="1"/>
            <a:endParaRPr lang="cs-CZ" sz="2400" dirty="0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4800" dirty="0" smtClean="0">
                <a:solidFill>
                  <a:srgbClr val="C00000"/>
                </a:solidFill>
                <a:latin typeface="Solpera"/>
              </a:rPr>
              <a:t/>
            </a:r>
            <a:br>
              <a:rPr lang="cs-CZ" sz="4800" dirty="0" smtClean="0">
                <a:solidFill>
                  <a:srgbClr val="C00000"/>
                </a:solidFill>
                <a:latin typeface="Solpera"/>
              </a:rPr>
            </a:br>
            <a:r>
              <a:rPr lang="cs-CZ" sz="4800" dirty="0" smtClean="0">
                <a:solidFill>
                  <a:srgbClr val="C00000"/>
                </a:solidFill>
                <a:latin typeface="Solpera"/>
              </a:rPr>
              <a:t/>
            </a:r>
            <a:br>
              <a:rPr lang="cs-CZ" sz="4800" dirty="0" smtClean="0">
                <a:solidFill>
                  <a:srgbClr val="C00000"/>
                </a:solidFill>
                <a:latin typeface="Solpera"/>
              </a:rPr>
            </a:br>
            <a:r>
              <a:rPr lang="cs-CZ" sz="4800" dirty="0" smtClean="0">
                <a:solidFill>
                  <a:srgbClr val="C00000"/>
                </a:solidFill>
                <a:latin typeface="Solpera"/>
              </a:rPr>
              <a:t/>
            </a:r>
            <a:br>
              <a:rPr lang="cs-CZ" sz="4800" dirty="0" smtClean="0">
                <a:solidFill>
                  <a:srgbClr val="C00000"/>
                </a:solidFill>
                <a:latin typeface="Solpera"/>
              </a:rPr>
            </a:br>
            <a:r>
              <a:rPr lang="cs-CZ" sz="4800" dirty="0" smtClean="0">
                <a:solidFill>
                  <a:srgbClr val="C00000"/>
                </a:solidFill>
                <a:latin typeface="Solpera"/>
              </a:rPr>
              <a:t/>
            </a:r>
            <a:br>
              <a:rPr lang="cs-CZ" sz="4800" dirty="0" smtClean="0">
                <a:solidFill>
                  <a:srgbClr val="C00000"/>
                </a:solidFill>
                <a:latin typeface="Solpera"/>
              </a:rPr>
            </a:br>
            <a:r>
              <a:rPr lang="cs-CZ" i="1" dirty="0" smtClean="0">
                <a:solidFill>
                  <a:srgbClr val="C00000"/>
                </a:solidFill>
                <a:latin typeface="Solpera"/>
              </a:rPr>
              <a:t>Děkuji za pozornost.</a:t>
            </a:r>
            <a:br>
              <a:rPr lang="cs-CZ" i="1" dirty="0" smtClean="0">
                <a:solidFill>
                  <a:srgbClr val="C00000"/>
                </a:solidFill>
                <a:latin typeface="Solpera"/>
              </a:rPr>
            </a:br>
            <a:endParaRPr lang="cs-CZ" i="1" dirty="0" smtClean="0"/>
          </a:p>
        </p:txBody>
      </p:sp>
      <p:sp>
        <p:nvSpPr>
          <p:cNvPr id="3" name="Zástupný symbol pro text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cs-CZ" sz="2400" dirty="0" smtClean="0">
              <a:solidFill>
                <a:srgbClr val="262626"/>
              </a:solidFill>
              <a:latin typeface="Solpera"/>
            </a:endParaRPr>
          </a:p>
        </p:txBody>
      </p:sp>
      <p:pic>
        <p:nvPicPr>
          <p:cNvPr id="28676" name="Picture 4" descr="D:\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980728"/>
            <a:ext cx="28924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jitka.peskova\Pictures\olešnica 2014\IMG_00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556792"/>
            <a:ext cx="3749040" cy="2809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362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Edukační programy v </a:t>
            </a:r>
            <a:r>
              <a:rPr lang="cs-CZ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JčM</a:t>
            </a:r>
            <a:endParaRPr lang="cs-CZ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62" t="17077" r="15096" b="6154"/>
          <a:stretch/>
        </p:blipFill>
        <p:spPr bwMode="auto">
          <a:xfrm rot="838728">
            <a:off x="736782" y="3302968"/>
            <a:ext cx="4060312" cy="2726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9" name="Picture 3" descr="C:\Users\jitka.peskova\Pictures\fotky web perníkové tvoření\IMG_0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36993">
            <a:off x="5424274" y="4007367"/>
            <a:ext cx="2880320" cy="21762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Obdélník 9"/>
          <p:cNvSpPr/>
          <p:nvPr/>
        </p:nvSpPr>
        <p:spPr>
          <a:xfrm>
            <a:off x="683568" y="1628801"/>
            <a:ext cx="6174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Škola do muzea.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Muzeum do školy.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Muzeum po škole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solidFill>
                  <a:srgbClr val="C00000"/>
                </a:solidFill>
              </a:rPr>
              <a:t>Tvorba scénáře edukačního programu</a:t>
            </a:r>
            <a:endParaRPr lang="cs-CZ" sz="3600" dirty="0">
              <a:solidFill>
                <a:srgbClr val="C00000"/>
              </a:solidFill>
            </a:endParaRPr>
          </a:p>
        </p:txBody>
      </p:sp>
      <p:sp>
        <p:nvSpPr>
          <p:cNvPr id="18435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z="2400" dirty="0" smtClean="0"/>
          </a:p>
          <a:p>
            <a:pPr eaLnBrk="1" hangingPunct="1"/>
            <a:endParaRPr lang="cs-CZ" sz="2400" dirty="0" smtClean="0"/>
          </a:p>
          <a:p>
            <a:pPr eaLnBrk="1" hangingPunct="1">
              <a:buFont typeface="Arial" charset="0"/>
              <a:buNone/>
            </a:pPr>
            <a:endParaRPr lang="cs-CZ" sz="2400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566863" y="14319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Evaluace edukačních programů – </a:t>
            </a:r>
            <a:r>
              <a:rPr lang="cs-CZ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Tymothy</a:t>
            </a:r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cs-CZ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Ambros</a:t>
            </a:r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 </a:t>
            </a:r>
            <a:r>
              <a:rPr lang="cs-CZ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Crispin</a:t>
            </a:r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cs-CZ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Pain</a:t>
            </a:r>
            <a:endParaRPr lang="cs-C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b="1" dirty="0" smtClean="0">
                <a:solidFill>
                  <a:srgbClr val="C00000"/>
                </a:solidFill>
              </a:rPr>
              <a:t>Edukační program „Hody, </a:t>
            </a:r>
            <a:r>
              <a:rPr lang="cs-CZ" sz="3200" b="1" dirty="0" err="1" smtClean="0">
                <a:solidFill>
                  <a:srgbClr val="C00000"/>
                </a:solidFill>
              </a:rPr>
              <a:t>hody</a:t>
            </a:r>
            <a:r>
              <a:rPr lang="cs-CZ" sz="3200" b="1" dirty="0" smtClean="0">
                <a:solidFill>
                  <a:srgbClr val="C00000"/>
                </a:solidFill>
              </a:rPr>
              <a:t>, doprovody…“</a:t>
            </a:r>
            <a:r>
              <a:rPr lang="cs-CZ" b="1" dirty="0" smtClean="0">
                <a:solidFill>
                  <a:srgbClr val="C00000"/>
                </a:solidFill>
              </a:rPr>
              <a:t/>
            </a:r>
            <a:br>
              <a:rPr lang="cs-CZ" b="1" dirty="0" smtClean="0">
                <a:solidFill>
                  <a:srgbClr val="C00000"/>
                </a:solidFill>
              </a:rPr>
            </a:b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6387" name="Zástupný symbol pro obsah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cs-CZ" sz="2400" dirty="0" smtClean="0"/>
              <a:t>Termín konání edukačního programu: </a:t>
            </a:r>
            <a:r>
              <a:rPr lang="cs-CZ" sz="2400" b="1" dirty="0" smtClean="0"/>
              <a:t>1. – 23. 3. 2016</a:t>
            </a:r>
          </a:p>
          <a:p>
            <a:pPr eaLnBrk="1" hangingPunct="1">
              <a:buNone/>
            </a:pPr>
            <a:r>
              <a:rPr lang="cs-CZ" sz="2400" b="1" dirty="0" smtClean="0"/>
              <a:t>Návštěvnost: </a:t>
            </a:r>
            <a:r>
              <a:rPr lang="cs-CZ" sz="2400" dirty="0" smtClean="0"/>
              <a:t>1 300 osob</a:t>
            </a:r>
          </a:p>
          <a:p>
            <a:pPr eaLnBrk="1" hangingPunct="1">
              <a:buNone/>
            </a:pPr>
            <a:endParaRPr lang="cs-CZ" sz="2400" dirty="0" smtClean="0"/>
          </a:p>
          <a:p>
            <a:pPr eaLnBrk="1" hangingPunct="1">
              <a:buNone/>
            </a:pPr>
            <a:r>
              <a:rPr lang="cs-CZ" sz="2400" b="1" dirty="0" smtClean="0"/>
              <a:t>Doprovodné programy:</a:t>
            </a:r>
          </a:p>
          <a:p>
            <a:pPr eaLnBrk="1" hangingPunct="1">
              <a:buNone/>
            </a:pPr>
            <a:r>
              <a:rPr lang="cs-CZ" sz="2400" dirty="0" smtClean="0"/>
              <a:t>Velikonoční dílny: </a:t>
            </a:r>
          </a:p>
          <a:p>
            <a:pPr eaLnBrk="1" hangingPunct="1"/>
            <a:r>
              <a:rPr lang="cs-CZ" sz="2400" dirty="0" smtClean="0"/>
              <a:t>pečení </a:t>
            </a:r>
            <a:r>
              <a:rPr lang="cs-CZ" sz="2400" dirty="0" err="1" smtClean="0"/>
              <a:t>jidášů</a:t>
            </a:r>
            <a:endParaRPr lang="cs-CZ" sz="2400" dirty="0" smtClean="0"/>
          </a:p>
          <a:p>
            <a:pPr eaLnBrk="1" hangingPunct="1"/>
            <a:r>
              <a:rPr lang="cs-CZ" sz="2400" dirty="0" smtClean="0"/>
              <a:t>zdobení perníků</a:t>
            </a:r>
          </a:p>
          <a:p>
            <a:pPr eaLnBrk="1" hangingPunct="1">
              <a:buNone/>
            </a:pPr>
            <a:r>
              <a:rPr lang="cs-CZ" sz="2400" dirty="0" err="1" smtClean="0"/>
              <a:t>Workschop</a:t>
            </a:r>
            <a:r>
              <a:rPr lang="cs-CZ" sz="2400" dirty="0" smtClean="0"/>
              <a:t> „Zdobení kraslic“ </a:t>
            </a:r>
          </a:p>
          <a:p>
            <a:pPr eaLnBrk="1" hangingPunct="1"/>
            <a:endParaRPr lang="cs-CZ" sz="2400" dirty="0" smtClean="0"/>
          </a:p>
          <a:p>
            <a:pPr eaLnBrk="1" hangingPunct="1">
              <a:buFont typeface="Arial" charset="0"/>
              <a:buNone/>
            </a:pPr>
            <a:endParaRPr lang="cs-CZ" sz="2400" dirty="0" smtClean="0"/>
          </a:p>
          <a:p>
            <a:pPr eaLnBrk="1" hangingPunct="1">
              <a:buFont typeface="Arial" charset="0"/>
              <a:buNone/>
            </a:pPr>
            <a:endParaRPr lang="cs-CZ" sz="2400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  <p:pic>
        <p:nvPicPr>
          <p:cNvPr id="9" name="Picture 3" descr="M:\Edukační pracoviště\Foto\2016\velikonoce 2016\web velikonoce 2016\fotky web nové 2016\velikonoce 2016\IMG_00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556792"/>
            <a:ext cx="2664296" cy="1999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M:\Edukační pracoviště\Foto\2016\velikonoce 2016\web velikonoce 2016\fotky web nové 2016\velikonoce 2016\IMG_0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420888"/>
            <a:ext cx="2280253" cy="1710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5" descr="M:\Edukační pracoviště\Foto\2016\velikonoce 2016\web velikonoce 2016\perníky\_DSC06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19537">
            <a:off x="4259075" y="3980442"/>
            <a:ext cx="2677809" cy="1785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4" descr="M:\Edukační pracoviště\Foto\2016\velikonoce 2016\web velikonoce 2016\jidáše\_DSC08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509120"/>
            <a:ext cx="2381336" cy="1587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Cílové skupiny vzdělávacího programu „Hody, </a:t>
            </a:r>
            <a:r>
              <a:rPr lang="cs-CZ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hody</a:t>
            </a:r>
            <a:r>
              <a:rPr lang="cs-CZ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doprovody…“</a:t>
            </a:r>
            <a:endParaRPr lang="cs-CZ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387" name="Zástupný symbol pro obsah 6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endParaRPr lang="cs-CZ" sz="2400" dirty="0" smtClean="0"/>
          </a:p>
          <a:p>
            <a:pPr eaLnBrk="1" hangingPunct="1"/>
            <a:endParaRPr lang="cs-CZ" sz="2400" dirty="0" smtClean="0"/>
          </a:p>
          <a:p>
            <a:pPr eaLnBrk="1" hangingPunct="1">
              <a:buFont typeface="Arial" charset="0"/>
              <a:buNone/>
            </a:pPr>
            <a:endParaRPr lang="cs-CZ" sz="2400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scénáře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endParaRPr lang="cs-CZ" dirty="0" smtClean="0">
              <a:latin typeface="Solpera" pitchFamily="50" charset="0"/>
            </a:endParaRPr>
          </a:p>
        </p:txBody>
      </p:sp>
      <p:sp>
        <p:nvSpPr>
          <p:cNvPr id="19461" name="Zástupný symbol pro text 12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3812232" cy="4713387"/>
          </a:xfrm>
        </p:spPr>
        <p:txBody>
          <a:bodyPr/>
          <a:lstStyle/>
          <a:p>
            <a:pPr eaLnBrk="1" hangingPunct="1">
              <a:buNone/>
            </a:pPr>
            <a:endParaRPr lang="cs-CZ" sz="2000" b="0" dirty="0" smtClean="0">
              <a:solidFill>
                <a:srgbClr val="C00000"/>
              </a:solidFill>
              <a:latin typeface="Solpera"/>
            </a:endParaRPr>
          </a:p>
          <a:p>
            <a:pPr eaLnBrk="1" hangingPunct="1">
              <a:buNone/>
            </a:pPr>
            <a:r>
              <a:rPr lang="cs-CZ" sz="2000" b="0" dirty="0" smtClean="0">
                <a:solidFill>
                  <a:srgbClr val="C00000"/>
                </a:solidFill>
              </a:rPr>
              <a:t>Didaktické uchopení: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Obsah edukační jednotky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Determinanty programu (co bude ovlivňovat efekt)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Organizační formy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Didaktické prostředky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Cíl edukační činnosti v muzeu: 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didaktika tvořivosti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(přechod od didaktiky paměti k didaktice tvořivosti)</a:t>
            </a:r>
          </a:p>
          <a:p>
            <a:pPr eaLnBrk="1" hangingPunct="1"/>
            <a:endParaRPr lang="cs-CZ" b="0" dirty="0" smtClean="0">
              <a:solidFill>
                <a:srgbClr val="C00000"/>
              </a:solidFill>
            </a:endParaRPr>
          </a:p>
        </p:txBody>
      </p:sp>
      <p:pic>
        <p:nvPicPr>
          <p:cNvPr id="19463" name="Picture 3"/>
          <p:cNvPicPr>
            <a:picLocks noChangeAspect="1" noChangeArrowheads="1"/>
          </p:cNvPicPr>
          <p:nvPr/>
        </p:nvPicPr>
        <p:blipFill>
          <a:blip r:embed="rId3" cstate="print"/>
          <a:srcRect l="7088" t="23625" r="55704" b="13622"/>
          <a:stretch>
            <a:fillRect/>
          </a:stretch>
        </p:blipFill>
        <p:spPr bwMode="auto">
          <a:xfrm>
            <a:off x="467544" y="1628800"/>
            <a:ext cx="3456632" cy="466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Edukační pracoviště\Edukační činnost\2016\2016 Hody, hody, doprovody\obrázky od Tomáše - Velikonoce 2016\neděle - barevné\neděle černá barevně I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1872208" cy="22356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1" name="Picture 3" descr="M:\Edukační pracoviště\Edukační činnost\2016\2016 Hody, hody, doprovody\obrázky od Tomáše - Velikonoce 2016\neděle - barevné\neděle družebná barevně I.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73016"/>
            <a:ext cx="1920619" cy="16890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M:\Edukační pracoviště\Edukační činnost\2016\2016 Hody, hody, doprovody\obrázky od Tomáše - Velikonoce 2016\neděle - barevné\neděle květná barevně I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924944"/>
            <a:ext cx="2559204" cy="3105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M:\Edukační pracoviště\Edukační činnost\2016\2016 Hody, hody, doprovody\obrázky od Tomáše - Velikonoce 2016\neděle - barevné\neděle kýchavá barevbně I.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332656"/>
            <a:ext cx="1798211" cy="21898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4" name="Picture 6" descr="M:\Edukační pracoviště\Edukační činnost\2016\2016 Hody, hody, doprovody\obrázky od Tomáše - Velikonoce 2016\neděle - barevné\neděle pražná barevně I.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332656"/>
            <a:ext cx="1944216" cy="22280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5" name="Picture 7" descr="M:\Edukační pracoviště\Edukační činnost\2016\2016 Hody, hody, doprovody\obrázky od Tomáše - Velikonoce 2016\neděle - barevné\neděle smrtná - morana barevně I.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2060848"/>
            <a:ext cx="2175451" cy="2590304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6" name="Picture 8" descr="M:\Edukační pracoviště\Edukační činnost\2016\2016 Hody, hody, doprovody\obrázky od Tomáše - Velikonoce 2016\neděle - barevné\neděle smrtná - líto barevně I.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4005064"/>
            <a:ext cx="1796430" cy="21230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971600" y="620688"/>
          <a:ext cx="7344815" cy="5192688"/>
        </p:xfrm>
        <a:graphic>
          <a:graphicData uri="http://schemas.openxmlformats.org/presentationml/2006/ole">
            <p:oleObj spid="_x0000_s3074" name="Acrobat Document" r:id="rId4" imgW="11344072" imgH="8019987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2796</TotalTime>
  <Words>381</Words>
  <Application>Microsoft Office PowerPoint</Application>
  <PresentationFormat>Předvádění na obrazovce (4:3)</PresentationFormat>
  <Paragraphs>85</Paragraphs>
  <Slides>13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Motiv sady Office</vt:lpstr>
      <vt:lpstr>Acrobat Document</vt:lpstr>
      <vt:lpstr>  Didaktické uchopení edukačního obsahu a zprostředkování tématu na příkladu edukačního programu „Hody, hody, doprovody…“ </vt:lpstr>
      <vt:lpstr>Edukační programy v JčM</vt:lpstr>
      <vt:lpstr>Tvorba scénáře edukačního programu</vt:lpstr>
      <vt:lpstr>Evaluace edukačních programů – Tymothy Ambros a Crispin Pain</vt:lpstr>
      <vt:lpstr>  Edukační program „Hody, hody, doprovody…“ </vt:lpstr>
      <vt:lpstr>Cílové skupiny vzdělávacího programu „Hody, hody, doprovody…“</vt:lpstr>
      <vt:lpstr>Tvorba scénáře</vt:lpstr>
      <vt:lpstr>Snímek 8</vt:lpstr>
      <vt:lpstr>Snímek 9</vt:lpstr>
      <vt:lpstr>Evaluace efektu edukačního programu na cílové skupiny – Kirkpatrikova metoda</vt:lpstr>
      <vt:lpstr>Sumativní evaluace edukačního programu</vt:lpstr>
      <vt:lpstr>„</vt:lpstr>
      <vt:lpstr>    Děkuji za pozornost.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Martin Dvořák</dc:creator>
  <cp:lastModifiedBy>jitka.peskova</cp:lastModifiedBy>
  <cp:revision>227</cp:revision>
  <dcterms:created xsi:type="dcterms:W3CDTF">2014-03-28T12:12:02Z</dcterms:created>
  <dcterms:modified xsi:type="dcterms:W3CDTF">2016-06-20T04:38:43Z</dcterms:modified>
</cp:coreProperties>
</file>