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A558-8407-431F-8391-D307A2F22F8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35B29-6B6E-4745-8AEE-03BCEB61BC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10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5B29-6B6E-4745-8AEE-03BCEB61BC7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36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5B29-6B6E-4745-8AEE-03BCEB61BC7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82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5B29-6B6E-4745-8AEE-03BCEB61BC7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613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5B29-6B6E-4745-8AEE-03BCEB61BC7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22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5B29-6B6E-4745-8AEE-03BCEB61BC7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190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5B29-6B6E-4745-8AEE-03BCEB61BC7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58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5B29-6B6E-4745-8AEE-03BCEB61BC7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94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5B29-6B6E-4745-8AEE-03BCEB61BC7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44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769EF2-4884-4378-A2F2-3E4A1544C0BE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302354-B6A1-4190-A8A0-DB80B3B9CF1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69EF2-4884-4378-A2F2-3E4A1544C0BE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302354-B6A1-4190-A8A0-DB80B3B9CF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8769EF2-4884-4378-A2F2-3E4A1544C0BE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302354-B6A1-4190-A8A0-DB80B3B9CF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69EF2-4884-4378-A2F2-3E4A1544C0BE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302354-B6A1-4190-A8A0-DB80B3B9CF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769EF2-4884-4378-A2F2-3E4A1544C0BE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302354-B6A1-4190-A8A0-DB80B3B9CF1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69EF2-4884-4378-A2F2-3E4A1544C0BE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302354-B6A1-4190-A8A0-DB80B3B9CF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69EF2-4884-4378-A2F2-3E4A1544C0BE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302354-B6A1-4190-A8A0-DB80B3B9CF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69EF2-4884-4378-A2F2-3E4A1544C0BE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302354-B6A1-4190-A8A0-DB80B3B9CF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769EF2-4884-4378-A2F2-3E4A1544C0BE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302354-B6A1-4190-A8A0-DB80B3B9CF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69EF2-4884-4378-A2F2-3E4A1544C0BE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302354-B6A1-4190-A8A0-DB80B3B9CF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69EF2-4884-4378-A2F2-3E4A1544C0BE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302354-B6A1-4190-A8A0-DB80B3B9CF1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8769EF2-4884-4378-A2F2-3E4A1544C0BE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302354-B6A1-4190-A8A0-DB80B3B9CF1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Příprava expozic národního muzea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5856" y="4149080"/>
            <a:ext cx="5114778" cy="1101248"/>
          </a:xfrm>
        </p:spPr>
        <p:txBody>
          <a:bodyPr>
            <a:normAutofit/>
          </a:bodyPr>
          <a:lstStyle/>
          <a:p>
            <a:r>
              <a:rPr lang="cs-CZ" sz="1000" dirty="0" smtClean="0"/>
              <a:t>Praha 16. 4.2015</a:t>
            </a:r>
          </a:p>
          <a:p>
            <a:r>
              <a:rPr lang="cs-CZ" dirty="0" smtClean="0"/>
              <a:t>Mgr. Dagmar Fialová</a:t>
            </a:r>
          </a:p>
          <a:p>
            <a:r>
              <a:rPr lang="cs-CZ" dirty="0"/>
              <a:t>d</a:t>
            </a:r>
            <a:r>
              <a:rPr lang="cs-CZ" dirty="0" smtClean="0"/>
              <a:t>oc. PhDr. Michal Stehlík, Ph.D.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1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prezentace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5220072" y="3283634"/>
            <a:ext cx="3598026" cy="1920240"/>
          </a:xfrm>
        </p:spPr>
        <p:txBody>
          <a:bodyPr>
            <a:noAutofit/>
          </a:bodyPr>
          <a:lstStyle/>
          <a:p>
            <a:r>
              <a:rPr lang="cs-CZ" sz="2000" dirty="0" smtClean="0"/>
              <a:t>Příprava témat – libreta</a:t>
            </a:r>
          </a:p>
          <a:p>
            <a:r>
              <a:rPr lang="cs-CZ" sz="2000" dirty="0" smtClean="0"/>
              <a:t>Oponentury – diskuse</a:t>
            </a:r>
          </a:p>
          <a:p>
            <a:endParaRPr lang="cs-CZ" sz="2000" dirty="0" smtClean="0"/>
          </a:p>
          <a:p>
            <a:r>
              <a:rPr lang="cs-CZ" sz="2000" dirty="0" smtClean="0"/>
              <a:t>Řízení příprav expozic</a:t>
            </a:r>
          </a:p>
          <a:p>
            <a:r>
              <a:rPr lang="cs-CZ" sz="2000" dirty="0" smtClean="0"/>
              <a:t>Architektonická soutěž</a:t>
            </a:r>
          </a:p>
          <a:p>
            <a:r>
              <a:rPr lang="cs-CZ" sz="2000" dirty="0" smtClean="0"/>
              <a:t>Příprava sbírek – pasportizace</a:t>
            </a:r>
          </a:p>
          <a:p>
            <a:endParaRPr lang="cs-CZ" sz="2000" dirty="0" smtClean="0"/>
          </a:p>
          <a:p>
            <a:r>
              <a:rPr lang="cs-CZ" sz="2000" dirty="0" smtClean="0"/>
              <a:t>Harmonogram a stav prací</a:t>
            </a:r>
            <a:endParaRPr lang="cs-CZ" sz="2000" dirty="0"/>
          </a:p>
        </p:txBody>
      </p:sp>
      <p:pic>
        <p:nvPicPr>
          <p:cNvPr id="1026" name="Picture 2" descr="C:\Users\Děkan\Pictures\nm_prazdna\IMG_45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251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1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obsahu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Prostorové dispozice</a:t>
            </a:r>
          </a:p>
          <a:p>
            <a:endParaRPr lang="cs-CZ" sz="2000" dirty="0" smtClean="0"/>
          </a:p>
          <a:p>
            <a:r>
              <a:rPr lang="cs-CZ" sz="2000" dirty="0" smtClean="0"/>
              <a:t>Témata</a:t>
            </a:r>
          </a:p>
          <a:p>
            <a:r>
              <a:rPr lang="cs-CZ" sz="2000" dirty="0" smtClean="0"/>
              <a:t>Libreta</a:t>
            </a:r>
          </a:p>
          <a:p>
            <a:endParaRPr lang="cs-CZ" sz="2000" dirty="0" smtClean="0"/>
          </a:p>
          <a:p>
            <a:r>
              <a:rPr lang="cs-CZ" sz="2000" dirty="0" smtClean="0"/>
              <a:t>Prostorové představy</a:t>
            </a:r>
          </a:p>
        </p:txBody>
      </p:sp>
      <p:pic>
        <p:nvPicPr>
          <p:cNvPr id="2050" name="Picture 2" descr="C:\Users\Děkan\Pictures\nm_prazdna\IMG_458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Oponentury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Oslovení externích spolupracovníků</a:t>
            </a:r>
          </a:p>
          <a:p>
            <a:r>
              <a:rPr lang="cs-CZ" sz="2000" dirty="0" smtClean="0"/>
              <a:t>Oponentní řízení</a:t>
            </a:r>
          </a:p>
          <a:p>
            <a:r>
              <a:rPr lang="cs-CZ" sz="2000" dirty="0" smtClean="0"/>
              <a:t>Rada pro výstavní činnost</a:t>
            </a:r>
          </a:p>
          <a:p>
            <a:r>
              <a:rPr lang="cs-CZ" sz="2000" dirty="0" smtClean="0"/>
              <a:t>Identifikace problémů</a:t>
            </a:r>
          </a:p>
          <a:p>
            <a:r>
              <a:rPr lang="cs-CZ" sz="2000" dirty="0" smtClean="0"/>
              <a:t>Vyrovnání se s oponenturami</a:t>
            </a:r>
          </a:p>
          <a:p>
            <a:endParaRPr lang="cs-CZ" sz="2000" dirty="0"/>
          </a:p>
          <a:p>
            <a:r>
              <a:rPr lang="cs-CZ" sz="2000" dirty="0" smtClean="0"/>
              <a:t>Další postup</a:t>
            </a:r>
            <a:endParaRPr lang="cs-CZ" sz="2000" dirty="0"/>
          </a:p>
        </p:txBody>
      </p:sp>
      <p:pic>
        <p:nvPicPr>
          <p:cNvPr id="3074" name="Picture 2" descr="C:\Users\Děkan\Pictures\nm_prazdna\IMG_459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příprav expozic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Hlavní manažer expozic</a:t>
            </a:r>
          </a:p>
          <a:p>
            <a:r>
              <a:rPr lang="cs-CZ" sz="2000" dirty="0" smtClean="0"/>
              <a:t>Vedoucí autorských týmů</a:t>
            </a:r>
          </a:p>
          <a:p>
            <a:r>
              <a:rPr lang="cs-CZ" sz="2000" dirty="0" smtClean="0"/>
              <a:t>Management příprav</a:t>
            </a:r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4099" name="Picture 3" descr="C:\Users\Děkan\Pictures\NM\rekonstrukce\Hlavni_budova\schody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3" b="75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2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Architektonická soutěž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Výběr hlavního architekta Porota</a:t>
            </a:r>
          </a:p>
          <a:p>
            <a:r>
              <a:rPr lang="cs-CZ" sz="2000" dirty="0" smtClean="0"/>
              <a:t>Definice obsahu práce</a:t>
            </a:r>
          </a:p>
          <a:p>
            <a:endParaRPr lang="cs-CZ" sz="2000" dirty="0" smtClean="0"/>
          </a:p>
          <a:p>
            <a:r>
              <a:rPr lang="cs-CZ" sz="2000" dirty="0" smtClean="0"/>
              <a:t>Podmínky – </a:t>
            </a:r>
            <a:r>
              <a:rPr lang="cs-CZ" sz="2000" dirty="0" err="1" smtClean="0"/>
              <a:t>ČKA</a:t>
            </a:r>
            <a:r>
              <a:rPr lang="cs-CZ" sz="2000" dirty="0" smtClean="0"/>
              <a:t>, MK ČR </a:t>
            </a:r>
            <a:endParaRPr lang="cs-CZ" sz="2000" dirty="0"/>
          </a:p>
        </p:txBody>
      </p:sp>
      <p:pic>
        <p:nvPicPr>
          <p:cNvPr id="5122" name="Picture 2" descr="C:\Users\Děkan\Pictures\nm_prazdna\IMG_457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251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565920"/>
          </a:xfrm>
        </p:spPr>
        <p:txBody>
          <a:bodyPr/>
          <a:lstStyle/>
          <a:p>
            <a:r>
              <a:rPr lang="cs-CZ" dirty="0" smtClean="0"/>
              <a:t>Příprava sbírek - pasportizace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5389098" y="2852936"/>
            <a:ext cx="3429000" cy="3168352"/>
          </a:xfrm>
        </p:spPr>
        <p:txBody>
          <a:bodyPr>
            <a:noAutofit/>
          </a:bodyPr>
          <a:lstStyle/>
          <a:p>
            <a:r>
              <a:rPr lang="cs-CZ" sz="2000" dirty="0" smtClean="0"/>
              <a:t>Vytipování v rámci libreta</a:t>
            </a:r>
          </a:p>
          <a:p>
            <a:r>
              <a:rPr lang="cs-CZ" sz="2000" dirty="0" smtClean="0"/>
              <a:t>Definice v rámci scénáře</a:t>
            </a:r>
          </a:p>
          <a:p>
            <a:r>
              <a:rPr lang="cs-CZ" sz="2000" dirty="0" smtClean="0"/>
              <a:t>Pasportizace – software</a:t>
            </a:r>
          </a:p>
          <a:p>
            <a:endParaRPr lang="cs-CZ" sz="2000" dirty="0"/>
          </a:p>
          <a:p>
            <a:r>
              <a:rPr lang="cs-CZ" sz="2000" dirty="0" smtClean="0"/>
              <a:t>Předpoklad nákladů – restaurování, konzervování – již v investičním záměru</a:t>
            </a:r>
          </a:p>
          <a:p>
            <a:endParaRPr lang="cs-CZ" sz="2000" dirty="0" smtClean="0"/>
          </a:p>
          <a:p>
            <a:r>
              <a:rPr lang="cs-CZ" sz="2000" dirty="0" smtClean="0"/>
              <a:t>Akvizice, faksimile, modely</a:t>
            </a:r>
          </a:p>
          <a:p>
            <a:endParaRPr lang="cs-CZ" sz="2000" dirty="0"/>
          </a:p>
          <a:p>
            <a:r>
              <a:rPr lang="cs-CZ" sz="2000" dirty="0" smtClean="0"/>
              <a:t>Celkem odhad cca 5000 předmětů</a:t>
            </a:r>
            <a:endParaRPr lang="cs-CZ" sz="2000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r="7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15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Harmonogram </a:t>
            </a:r>
            <a:br>
              <a:rPr lang="cs-CZ" dirty="0" smtClean="0"/>
            </a:br>
            <a:r>
              <a:rPr lang="cs-CZ" dirty="0" smtClean="0"/>
              <a:t>a stav prací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2521630"/>
          </a:xfrm>
        </p:spPr>
        <p:txBody>
          <a:bodyPr>
            <a:normAutofit fontScale="85000" lnSpcReduction="10000"/>
          </a:bodyPr>
          <a:lstStyle/>
          <a:p>
            <a:r>
              <a:rPr lang="cs-CZ" sz="2000" dirty="0" smtClean="0"/>
              <a:t>2013 – 2015 – libreta a oponentury</a:t>
            </a:r>
          </a:p>
          <a:p>
            <a:r>
              <a:rPr lang="cs-CZ" sz="2000" dirty="0" smtClean="0"/>
              <a:t>2015 – 2016 – vyrovnání se </a:t>
            </a:r>
            <a:br>
              <a:rPr lang="cs-CZ" sz="2000" dirty="0" smtClean="0"/>
            </a:br>
            <a:r>
              <a:rPr lang="cs-CZ" sz="2000" dirty="0" smtClean="0"/>
              <a:t>s oponenturami, scénáře</a:t>
            </a:r>
          </a:p>
          <a:p>
            <a:r>
              <a:rPr lang="cs-CZ" sz="2000" dirty="0" smtClean="0"/>
              <a:t>2015 – 2016 – pasportizace sbírkových předmětů</a:t>
            </a:r>
          </a:p>
          <a:p>
            <a:r>
              <a:rPr lang="cs-CZ" sz="2000" dirty="0" smtClean="0"/>
              <a:t>2015 – výběr hlavního architekta</a:t>
            </a:r>
          </a:p>
          <a:p>
            <a:r>
              <a:rPr lang="cs-CZ" sz="2000" dirty="0" smtClean="0"/>
              <a:t>2016 – projekt hlavního architekta</a:t>
            </a:r>
          </a:p>
          <a:p>
            <a:r>
              <a:rPr lang="cs-CZ" sz="2000" dirty="0" smtClean="0"/>
              <a:t>2017 – 2018 – příprava expozic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r="130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54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pozornost!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" t="9858" r="473" b="16661"/>
          <a:stretch/>
        </p:blipFill>
        <p:spPr/>
      </p:pic>
    </p:spTree>
    <p:extLst>
      <p:ext uri="{BB962C8B-B14F-4D97-AF65-F5344CB8AC3E}">
        <p14:creationId xmlns:p14="http://schemas.microsoft.com/office/powerpoint/2010/main" val="29145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93</TotalTime>
  <Words>157</Words>
  <Application>Microsoft Office PowerPoint</Application>
  <PresentationFormat>Předvádění na obrazovce (4:3)</PresentationFormat>
  <Paragraphs>63</Paragraphs>
  <Slides>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Calibri</vt:lpstr>
      <vt:lpstr>Trebuchet MS</vt:lpstr>
      <vt:lpstr>Wingdings</vt:lpstr>
      <vt:lpstr>Wingdings 2</vt:lpstr>
      <vt:lpstr>Bohatý</vt:lpstr>
      <vt:lpstr>Příprava expozic národního muzea</vt:lpstr>
      <vt:lpstr>Struktura prezentace</vt:lpstr>
      <vt:lpstr>Příprava obsahu</vt:lpstr>
      <vt:lpstr>Oponentury</vt:lpstr>
      <vt:lpstr>Řízení příprav expozic</vt:lpstr>
      <vt:lpstr>Architektonická soutěž</vt:lpstr>
      <vt:lpstr>Příprava sbírek - pasportizace</vt:lpstr>
      <vt:lpstr>Harmonogram  a stav prací</vt:lpstr>
      <vt:lpstr>Děkujeme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expozic národního muzea</dc:title>
  <dc:creator>Děkan</dc:creator>
  <cp:lastModifiedBy>Michal Stehlik</cp:lastModifiedBy>
  <cp:revision>5</cp:revision>
  <dcterms:created xsi:type="dcterms:W3CDTF">2015-04-11T10:03:44Z</dcterms:created>
  <dcterms:modified xsi:type="dcterms:W3CDTF">2015-04-16T07:04:46Z</dcterms:modified>
</cp:coreProperties>
</file>